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4" r:id="rId1"/>
    <p:sldMasterId id="2147483688" r:id="rId2"/>
    <p:sldMasterId id="2147483706" r:id="rId3"/>
    <p:sldMasterId id="2147484044" r:id="rId4"/>
    <p:sldMasterId id="2147484057" r:id="rId5"/>
    <p:sldMasterId id="2147484204" r:id="rId6"/>
    <p:sldMasterId id="2147484289" r:id="rId7"/>
    <p:sldMasterId id="2147484292" r:id="rId8"/>
    <p:sldMasterId id="2147484315" r:id="rId9"/>
    <p:sldMasterId id="2147484395" r:id="rId10"/>
    <p:sldMasterId id="2147484407" r:id="rId11"/>
  </p:sldMasterIdLst>
  <p:notesMasterIdLst>
    <p:notesMasterId r:id="rId21"/>
  </p:notesMasterIdLst>
  <p:handoutMasterIdLst>
    <p:handoutMasterId r:id="rId22"/>
  </p:handoutMasterIdLst>
  <p:sldIdLst>
    <p:sldId id="978" r:id="rId12"/>
    <p:sldId id="1012" r:id="rId13"/>
    <p:sldId id="1014" r:id="rId14"/>
    <p:sldId id="1018" r:id="rId15"/>
    <p:sldId id="1008" r:id="rId16"/>
    <p:sldId id="1016" r:id="rId17"/>
    <p:sldId id="1017" r:id="rId18"/>
    <p:sldId id="1011" r:id="rId19"/>
    <p:sldId id="1015" r:id="rId20"/>
  </p:sldIdLst>
  <p:sldSz cx="14630400" cy="8229600"/>
  <p:notesSz cx="7010400" cy="9296400"/>
  <p:defaultTextStyle>
    <a:defPPr>
      <a:defRPr lang="en-US"/>
    </a:defPPr>
    <a:lvl1pPr algn="l" rtl="0" fontAlgn="base">
      <a:spcBef>
        <a:spcPct val="0"/>
      </a:spcBef>
      <a:spcAft>
        <a:spcPct val="0"/>
      </a:spcAft>
      <a:defRPr sz="2600" kern="1200">
        <a:solidFill>
          <a:schemeClr val="tx1"/>
        </a:solidFill>
        <a:latin typeface="Arial" charset="0"/>
        <a:ea typeface="ＭＳ Ｐゴシック" pitchFamily="34" charset="-128"/>
        <a:cs typeface="Arial" charset="0"/>
      </a:defRPr>
    </a:lvl1pPr>
    <a:lvl2pPr marL="456192" algn="l" rtl="0" fontAlgn="base">
      <a:spcBef>
        <a:spcPct val="0"/>
      </a:spcBef>
      <a:spcAft>
        <a:spcPct val="0"/>
      </a:spcAft>
      <a:defRPr sz="2600" kern="1200">
        <a:solidFill>
          <a:schemeClr val="tx1"/>
        </a:solidFill>
        <a:latin typeface="Arial" charset="0"/>
        <a:ea typeface="ＭＳ Ｐゴシック" pitchFamily="34" charset="-128"/>
        <a:cs typeface="Arial" charset="0"/>
      </a:defRPr>
    </a:lvl2pPr>
    <a:lvl3pPr marL="912384" algn="l" rtl="0" fontAlgn="base">
      <a:spcBef>
        <a:spcPct val="0"/>
      </a:spcBef>
      <a:spcAft>
        <a:spcPct val="0"/>
      </a:spcAft>
      <a:defRPr sz="2600" kern="1200">
        <a:solidFill>
          <a:schemeClr val="tx1"/>
        </a:solidFill>
        <a:latin typeface="Arial" charset="0"/>
        <a:ea typeface="ＭＳ Ｐゴシック" pitchFamily="34" charset="-128"/>
        <a:cs typeface="Arial" charset="0"/>
      </a:defRPr>
    </a:lvl3pPr>
    <a:lvl4pPr marL="1368574" algn="l" rtl="0" fontAlgn="base">
      <a:spcBef>
        <a:spcPct val="0"/>
      </a:spcBef>
      <a:spcAft>
        <a:spcPct val="0"/>
      </a:spcAft>
      <a:defRPr sz="2600" kern="1200">
        <a:solidFill>
          <a:schemeClr val="tx1"/>
        </a:solidFill>
        <a:latin typeface="Arial" charset="0"/>
        <a:ea typeface="ＭＳ Ｐゴシック" pitchFamily="34" charset="-128"/>
        <a:cs typeface="Arial" charset="0"/>
      </a:defRPr>
    </a:lvl4pPr>
    <a:lvl5pPr marL="1824706" algn="l" rtl="0" fontAlgn="base">
      <a:spcBef>
        <a:spcPct val="0"/>
      </a:spcBef>
      <a:spcAft>
        <a:spcPct val="0"/>
      </a:spcAft>
      <a:defRPr sz="2600" kern="1200">
        <a:solidFill>
          <a:schemeClr val="tx1"/>
        </a:solidFill>
        <a:latin typeface="Arial" charset="0"/>
        <a:ea typeface="ＭＳ Ｐゴシック" pitchFamily="34" charset="-128"/>
        <a:cs typeface="Arial" charset="0"/>
      </a:defRPr>
    </a:lvl5pPr>
    <a:lvl6pPr marL="2280890" algn="l" defTabSz="912384" rtl="0" eaLnBrk="1" latinLnBrk="0" hangingPunct="1">
      <a:defRPr sz="2600" kern="1200">
        <a:solidFill>
          <a:schemeClr val="tx1"/>
        </a:solidFill>
        <a:latin typeface="Arial" charset="0"/>
        <a:ea typeface="ＭＳ Ｐゴシック" pitchFamily="34" charset="-128"/>
        <a:cs typeface="Arial" charset="0"/>
      </a:defRPr>
    </a:lvl6pPr>
    <a:lvl7pPr marL="2737069" algn="l" defTabSz="912384" rtl="0" eaLnBrk="1" latinLnBrk="0" hangingPunct="1">
      <a:defRPr sz="2600" kern="1200">
        <a:solidFill>
          <a:schemeClr val="tx1"/>
        </a:solidFill>
        <a:latin typeface="Arial" charset="0"/>
        <a:ea typeface="ＭＳ Ｐゴシック" pitchFamily="34" charset="-128"/>
        <a:cs typeface="Arial" charset="0"/>
      </a:defRPr>
    </a:lvl7pPr>
    <a:lvl8pPr marL="3193238" algn="l" defTabSz="912384" rtl="0" eaLnBrk="1" latinLnBrk="0" hangingPunct="1">
      <a:defRPr sz="2600" kern="1200">
        <a:solidFill>
          <a:schemeClr val="tx1"/>
        </a:solidFill>
        <a:latin typeface="Arial" charset="0"/>
        <a:ea typeface="ＭＳ Ｐゴシック" pitchFamily="34" charset="-128"/>
        <a:cs typeface="Arial" charset="0"/>
      </a:defRPr>
    </a:lvl8pPr>
    <a:lvl9pPr marL="3649416" algn="l" defTabSz="912384" rtl="0" eaLnBrk="1" latinLnBrk="0" hangingPunct="1">
      <a:defRPr sz="2600"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1496">
          <p15:clr>
            <a:srgbClr val="A4A3A4"/>
          </p15:clr>
        </p15:guide>
        <p15:guide id="2" orient="horz" pos="638">
          <p15:clr>
            <a:srgbClr val="A4A3A4"/>
          </p15:clr>
        </p15:guide>
        <p15:guide id="3" orient="horz" pos="350">
          <p15:clr>
            <a:srgbClr val="A4A3A4"/>
          </p15:clr>
        </p15:guide>
        <p15:guide id="4" orient="horz" pos="5041">
          <p15:clr>
            <a:srgbClr val="A4A3A4"/>
          </p15:clr>
        </p15:guide>
        <p15:guide id="5" pos="3288" userDrawn="1">
          <p15:clr>
            <a:srgbClr val="A4A3A4"/>
          </p15:clr>
        </p15:guide>
        <p15:guide id="6" pos="8742">
          <p15:clr>
            <a:srgbClr val="A4A3A4"/>
          </p15:clr>
        </p15:guide>
        <p15:guide id="7" pos="452">
          <p15:clr>
            <a:srgbClr val="A4A3A4"/>
          </p15:clr>
        </p15:guide>
        <p15:guide id="8" pos="4667">
          <p15:clr>
            <a:srgbClr val="A4A3A4"/>
          </p15:clr>
        </p15:guide>
        <p15:guide id="9" pos="911">
          <p15:clr>
            <a:srgbClr val="A4A3A4"/>
          </p15:clr>
        </p15:guide>
        <p15:guide id="10" orient="horz" pos="5042">
          <p15:clr>
            <a:srgbClr val="A4A3A4"/>
          </p15:clr>
        </p15:guide>
        <p15:guide id="11" pos="454">
          <p15:clr>
            <a:srgbClr val="A4A3A4"/>
          </p15:clr>
        </p15:guide>
        <p15:guide id="12" pos="91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2FB"/>
    <a:srgbClr val="0B5EA9"/>
    <a:srgbClr val="22EE35"/>
    <a:srgbClr val="FF9933"/>
    <a:srgbClr val="F3FAFF"/>
    <a:srgbClr val="0B9730"/>
    <a:srgbClr val="BEFACE"/>
    <a:srgbClr val="D9F1FF"/>
    <a:srgbClr val="B9E4FF"/>
    <a:srgbClr val="2DA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59" autoAdjust="0"/>
    <p:restoredTop sz="94656" autoAdjust="0"/>
  </p:normalViewPr>
  <p:slideViewPr>
    <p:cSldViewPr snapToGrid="0">
      <p:cViewPr varScale="1">
        <p:scale>
          <a:sx n="57" d="100"/>
          <a:sy n="57" d="100"/>
        </p:scale>
        <p:origin x="860" y="28"/>
      </p:cViewPr>
      <p:guideLst>
        <p:guide orient="horz" pos="1496"/>
        <p:guide orient="horz" pos="638"/>
        <p:guide orient="horz" pos="350"/>
        <p:guide orient="horz" pos="5041"/>
        <p:guide pos="3288"/>
        <p:guide pos="8742"/>
        <p:guide pos="452"/>
        <p:guide pos="4667"/>
        <p:guide pos="911"/>
        <p:guide orient="horz" pos="5042"/>
        <p:guide pos="454"/>
        <p:guide pos="910"/>
      </p:guideLst>
    </p:cSldViewPr>
  </p:slideViewPr>
  <p:outlineViewPr>
    <p:cViewPr>
      <p:scale>
        <a:sx n="33" d="100"/>
        <a:sy n="33" d="100"/>
      </p:scale>
      <p:origin x="0" y="-10656"/>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1" d="100"/>
          <a:sy n="71" d="100"/>
        </p:scale>
        <p:origin x="3560" y="1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1445B0-A894-41EE-8A99-840480EA1035}"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4DB0BD22-544C-4A4B-B096-71CA26E24F51}">
      <dgm:prSet phldrT="[Text]"/>
      <dgm:spPr/>
      <dgm:t>
        <a:bodyPr/>
        <a:lstStyle/>
        <a:p>
          <a:endParaRPr lang="en-US" dirty="0"/>
        </a:p>
      </dgm:t>
    </dgm:pt>
    <dgm:pt modelId="{D0192294-2D2E-4E83-80D2-EA6D64D9430A}" type="parTrans" cxnId="{28517618-6778-407B-8486-F5C355D6B506}">
      <dgm:prSet/>
      <dgm:spPr/>
      <dgm:t>
        <a:bodyPr/>
        <a:lstStyle/>
        <a:p>
          <a:endParaRPr lang="en-US"/>
        </a:p>
      </dgm:t>
    </dgm:pt>
    <dgm:pt modelId="{77825003-960B-455D-BE12-B64B7402D48A}" type="sibTrans" cxnId="{28517618-6778-407B-8486-F5C355D6B506}">
      <dgm:prSet/>
      <dgm:spPr/>
      <dgm:t>
        <a:bodyPr/>
        <a:lstStyle/>
        <a:p>
          <a:endParaRPr lang="en-US"/>
        </a:p>
      </dgm:t>
    </dgm:pt>
    <dgm:pt modelId="{A5B02C7C-1C19-4E57-82D7-7837DAAE43CA}">
      <dgm:prSet phldrT="[Text]"/>
      <dgm:spPr/>
      <dgm:t>
        <a:bodyPr/>
        <a:lstStyle/>
        <a:p>
          <a:endParaRPr lang="en-US" dirty="0"/>
        </a:p>
      </dgm:t>
    </dgm:pt>
    <dgm:pt modelId="{601FD6E5-BD59-483A-8E46-614F8E964CC0}" type="parTrans" cxnId="{5534A80E-6747-4D9F-A263-261B205A02F1}">
      <dgm:prSet/>
      <dgm:spPr/>
      <dgm:t>
        <a:bodyPr/>
        <a:lstStyle/>
        <a:p>
          <a:endParaRPr lang="en-US"/>
        </a:p>
      </dgm:t>
    </dgm:pt>
    <dgm:pt modelId="{44C76249-354B-496B-90D8-B8764A5F8C08}" type="sibTrans" cxnId="{5534A80E-6747-4D9F-A263-261B205A02F1}">
      <dgm:prSet/>
      <dgm:spPr/>
      <dgm:t>
        <a:bodyPr/>
        <a:lstStyle/>
        <a:p>
          <a:endParaRPr lang="en-US"/>
        </a:p>
      </dgm:t>
    </dgm:pt>
    <dgm:pt modelId="{C7526E2B-BEDD-45F6-80E1-E47DB9D67433}">
      <dgm:prSet phldrT="[Text]"/>
      <dgm:spPr/>
      <dgm:t>
        <a:bodyPr/>
        <a:lstStyle/>
        <a:p>
          <a:endParaRPr lang="en-US" dirty="0"/>
        </a:p>
      </dgm:t>
    </dgm:pt>
    <dgm:pt modelId="{845D2FCB-1F67-4F53-9ED0-A9B188E5003C}" type="parTrans" cxnId="{EE80FF73-A2C8-4F17-9717-9E8B439030C2}">
      <dgm:prSet/>
      <dgm:spPr/>
      <dgm:t>
        <a:bodyPr/>
        <a:lstStyle/>
        <a:p>
          <a:endParaRPr lang="en-US"/>
        </a:p>
      </dgm:t>
    </dgm:pt>
    <dgm:pt modelId="{AA39407D-D14C-4CE2-B76B-F052EEC06BF6}" type="sibTrans" cxnId="{EE80FF73-A2C8-4F17-9717-9E8B439030C2}">
      <dgm:prSet/>
      <dgm:spPr/>
      <dgm:t>
        <a:bodyPr/>
        <a:lstStyle/>
        <a:p>
          <a:endParaRPr lang="en-US"/>
        </a:p>
      </dgm:t>
    </dgm:pt>
    <dgm:pt modelId="{C4B1D718-F148-49BC-AEEB-8EA16917DA22}">
      <dgm:prSet phldrT="[Text]"/>
      <dgm:spPr/>
      <dgm:t>
        <a:bodyPr/>
        <a:lstStyle/>
        <a:p>
          <a:endParaRPr lang="en-US" dirty="0"/>
        </a:p>
      </dgm:t>
    </dgm:pt>
    <dgm:pt modelId="{F209DDB0-B0E6-4184-AB07-3681E910E690}" type="parTrans" cxnId="{A2A52581-9340-4E3A-9AA1-BD90181B20B3}">
      <dgm:prSet/>
      <dgm:spPr/>
      <dgm:t>
        <a:bodyPr/>
        <a:lstStyle/>
        <a:p>
          <a:endParaRPr lang="en-US"/>
        </a:p>
      </dgm:t>
    </dgm:pt>
    <dgm:pt modelId="{AB22B2B3-4DAF-4069-8388-0B75F814887B}" type="sibTrans" cxnId="{A2A52581-9340-4E3A-9AA1-BD90181B20B3}">
      <dgm:prSet/>
      <dgm:spPr/>
      <dgm:t>
        <a:bodyPr/>
        <a:lstStyle/>
        <a:p>
          <a:endParaRPr lang="en-US"/>
        </a:p>
      </dgm:t>
    </dgm:pt>
    <dgm:pt modelId="{D0CAC3B1-491F-4137-8FB3-4833EA6C76F4}" type="pres">
      <dgm:prSet presAssocID="{CC1445B0-A894-41EE-8A99-840480EA1035}" presName="cycleMatrixDiagram" presStyleCnt="0">
        <dgm:presLayoutVars>
          <dgm:chMax val="1"/>
          <dgm:dir/>
          <dgm:animLvl val="lvl"/>
          <dgm:resizeHandles val="exact"/>
        </dgm:presLayoutVars>
      </dgm:prSet>
      <dgm:spPr/>
    </dgm:pt>
    <dgm:pt modelId="{A2FAEBAD-C160-49BF-AB65-E1A6D880A4BB}" type="pres">
      <dgm:prSet presAssocID="{CC1445B0-A894-41EE-8A99-840480EA1035}" presName="children" presStyleCnt="0"/>
      <dgm:spPr/>
    </dgm:pt>
    <dgm:pt modelId="{925C007D-DB92-4C17-82A9-4C6D5478BEC7}" type="pres">
      <dgm:prSet presAssocID="{CC1445B0-A894-41EE-8A99-840480EA1035}" presName="childPlaceholder" presStyleCnt="0"/>
      <dgm:spPr/>
    </dgm:pt>
    <dgm:pt modelId="{A9353771-9C1A-43D4-9F16-02AF7CE4B7DD}" type="pres">
      <dgm:prSet presAssocID="{CC1445B0-A894-41EE-8A99-840480EA1035}" presName="circle" presStyleCnt="0"/>
      <dgm:spPr/>
    </dgm:pt>
    <dgm:pt modelId="{38A76AA8-EB08-44F5-8A83-97F0BF26288F}" type="pres">
      <dgm:prSet presAssocID="{CC1445B0-A894-41EE-8A99-840480EA1035}" presName="quadrant1" presStyleLbl="node1" presStyleIdx="0" presStyleCnt="4">
        <dgm:presLayoutVars>
          <dgm:chMax val="1"/>
          <dgm:bulletEnabled val="1"/>
        </dgm:presLayoutVars>
      </dgm:prSet>
      <dgm:spPr/>
    </dgm:pt>
    <dgm:pt modelId="{482FF241-A0C5-47DF-B3E0-725FA202EF1F}" type="pres">
      <dgm:prSet presAssocID="{CC1445B0-A894-41EE-8A99-840480EA1035}" presName="quadrant2" presStyleLbl="node1" presStyleIdx="1" presStyleCnt="4">
        <dgm:presLayoutVars>
          <dgm:chMax val="1"/>
          <dgm:bulletEnabled val="1"/>
        </dgm:presLayoutVars>
      </dgm:prSet>
      <dgm:spPr/>
    </dgm:pt>
    <dgm:pt modelId="{04C729D8-3CD9-46D9-A59C-0488360DB2CD}" type="pres">
      <dgm:prSet presAssocID="{CC1445B0-A894-41EE-8A99-840480EA1035}" presName="quadrant3" presStyleLbl="node1" presStyleIdx="2" presStyleCnt="4">
        <dgm:presLayoutVars>
          <dgm:chMax val="1"/>
          <dgm:bulletEnabled val="1"/>
        </dgm:presLayoutVars>
      </dgm:prSet>
      <dgm:spPr/>
    </dgm:pt>
    <dgm:pt modelId="{24766FB4-1774-47E5-AEDE-F5A2CC48CDBF}" type="pres">
      <dgm:prSet presAssocID="{CC1445B0-A894-41EE-8A99-840480EA1035}" presName="quadrant4" presStyleLbl="node1" presStyleIdx="3" presStyleCnt="4">
        <dgm:presLayoutVars>
          <dgm:chMax val="1"/>
          <dgm:bulletEnabled val="1"/>
        </dgm:presLayoutVars>
      </dgm:prSet>
      <dgm:spPr/>
    </dgm:pt>
    <dgm:pt modelId="{D11314E2-F7B4-49F4-835C-DFAFC24ECAC9}" type="pres">
      <dgm:prSet presAssocID="{CC1445B0-A894-41EE-8A99-840480EA1035}" presName="quadrantPlaceholder" presStyleCnt="0"/>
      <dgm:spPr/>
    </dgm:pt>
    <dgm:pt modelId="{98DA35E3-D024-4E06-9C68-AEC37CEC73AB}" type="pres">
      <dgm:prSet presAssocID="{CC1445B0-A894-41EE-8A99-840480EA1035}" presName="center1" presStyleLbl="fgShp" presStyleIdx="0" presStyleCnt="2"/>
      <dgm:spPr/>
    </dgm:pt>
    <dgm:pt modelId="{C90EC4FC-45E5-4AFD-B5CA-184AF74A6DB2}" type="pres">
      <dgm:prSet presAssocID="{CC1445B0-A894-41EE-8A99-840480EA1035}" presName="center2" presStyleLbl="fgShp" presStyleIdx="1" presStyleCnt="2"/>
      <dgm:spPr/>
    </dgm:pt>
  </dgm:ptLst>
  <dgm:cxnLst>
    <dgm:cxn modelId="{5534A80E-6747-4D9F-A263-261B205A02F1}" srcId="{CC1445B0-A894-41EE-8A99-840480EA1035}" destId="{A5B02C7C-1C19-4E57-82D7-7837DAAE43CA}" srcOrd="1" destOrd="0" parTransId="{601FD6E5-BD59-483A-8E46-614F8E964CC0}" sibTransId="{44C76249-354B-496B-90D8-B8764A5F8C08}"/>
    <dgm:cxn modelId="{28517618-6778-407B-8486-F5C355D6B506}" srcId="{CC1445B0-A894-41EE-8A99-840480EA1035}" destId="{4DB0BD22-544C-4A4B-B096-71CA26E24F51}" srcOrd="0" destOrd="0" parTransId="{D0192294-2D2E-4E83-80D2-EA6D64D9430A}" sibTransId="{77825003-960B-455D-BE12-B64B7402D48A}"/>
    <dgm:cxn modelId="{626C0B19-A36A-4E91-8516-6D6FD8338205}" type="presOf" srcId="{4DB0BD22-544C-4A4B-B096-71CA26E24F51}" destId="{38A76AA8-EB08-44F5-8A83-97F0BF26288F}" srcOrd="0" destOrd="0" presId="urn:microsoft.com/office/officeart/2005/8/layout/cycle4"/>
    <dgm:cxn modelId="{EE80FF73-A2C8-4F17-9717-9E8B439030C2}" srcId="{CC1445B0-A894-41EE-8A99-840480EA1035}" destId="{C7526E2B-BEDD-45F6-80E1-E47DB9D67433}" srcOrd="2" destOrd="0" parTransId="{845D2FCB-1F67-4F53-9ED0-A9B188E5003C}" sibTransId="{AA39407D-D14C-4CE2-B76B-F052EEC06BF6}"/>
    <dgm:cxn modelId="{A2A52581-9340-4E3A-9AA1-BD90181B20B3}" srcId="{CC1445B0-A894-41EE-8A99-840480EA1035}" destId="{C4B1D718-F148-49BC-AEEB-8EA16917DA22}" srcOrd="3" destOrd="0" parTransId="{F209DDB0-B0E6-4184-AB07-3681E910E690}" sibTransId="{AB22B2B3-4DAF-4069-8388-0B75F814887B}"/>
    <dgm:cxn modelId="{D7CCCCAC-4BFA-4EF0-B056-71FF79E2881D}" type="presOf" srcId="{C7526E2B-BEDD-45F6-80E1-E47DB9D67433}" destId="{04C729D8-3CD9-46D9-A59C-0488360DB2CD}" srcOrd="0" destOrd="0" presId="urn:microsoft.com/office/officeart/2005/8/layout/cycle4"/>
    <dgm:cxn modelId="{2ED698B6-FCAC-489D-B2F0-C8864B691F91}" type="presOf" srcId="{A5B02C7C-1C19-4E57-82D7-7837DAAE43CA}" destId="{482FF241-A0C5-47DF-B3E0-725FA202EF1F}" srcOrd="0" destOrd="0" presId="urn:microsoft.com/office/officeart/2005/8/layout/cycle4"/>
    <dgm:cxn modelId="{241F0DC9-2BE5-4B7F-B0B9-50105B53B8BB}" type="presOf" srcId="{C4B1D718-F148-49BC-AEEB-8EA16917DA22}" destId="{24766FB4-1774-47E5-AEDE-F5A2CC48CDBF}" srcOrd="0" destOrd="0" presId="urn:microsoft.com/office/officeart/2005/8/layout/cycle4"/>
    <dgm:cxn modelId="{F11ECDD5-4102-4DC0-AEF5-BE07C5D0B3B9}" type="presOf" srcId="{CC1445B0-A894-41EE-8A99-840480EA1035}" destId="{D0CAC3B1-491F-4137-8FB3-4833EA6C76F4}" srcOrd="0" destOrd="0" presId="urn:microsoft.com/office/officeart/2005/8/layout/cycle4"/>
    <dgm:cxn modelId="{29761C00-E479-4309-83BF-67AEC201D7AC}" type="presParOf" srcId="{D0CAC3B1-491F-4137-8FB3-4833EA6C76F4}" destId="{A2FAEBAD-C160-49BF-AB65-E1A6D880A4BB}" srcOrd="0" destOrd="0" presId="urn:microsoft.com/office/officeart/2005/8/layout/cycle4"/>
    <dgm:cxn modelId="{39C594EB-A5A1-4133-B418-8EEE822C4C5B}" type="presParOf" srcId="{A2FAEBAD-C160-49BF-AB65-E1A6D880A4BB}" destId="{925C007D-DB92-4C17-82A9-4C6D5478BEC7}" srcOrd="0" destOrd="0" presId="urn:microsoft.com/office/officeart/2005/8/layout/cycle4"/>
    <dgm:cxn modelId="{153181AE-BC4C-4D7F-9A4A-EEC2255A1EAB}" type="presParOf" srcId="{D0CAC3B1-491F-4137-8FB3-4833EA6C76F4}" destId="{A9353771-9C1A-43D4-9F16-02AF7CE4B7DD}" srcOrd="1" destOrd="0" presId="urn:microsoft.com/office/officeart/2005/8/layout/cycle4"/>
    <dgm:cxn modelId="{1CDEE3CE-23E3-4C3A-986E-5D94853C18F6}" type="presParOf" srcId="{A9353771-9C1A-43D4-9F16-02AF7CE4B7DD}" destId="{38A76AA8-EB08-44F5-8A83-97F0BF26288F}" srcOrd="0" destOrd="0" presId="urn:microsoft.com/office/officeart/2005/8/layout/cycle4"/>
    <dgm:cxn modelId="{30593D74-23D7-41DB-91A9-BABFCA2B0387}" type="presParOf" srcId="{A9353771-9C1A-43D4-9F16-02AF7CE4B7DD}" destId="{482FF241-A0C5-47DF-B3E0-725FA202EF1F}" srcOrd="1" destOrd="0" presId="urn:microsoft.com/office/officeart/2005/8/layout/cycle4"/>
    <dgm:cxn modelId="{FE4608F1-7C19-40E5-A844-E4A227EDD1C5}" type="presParOf" srcId="{A9353771-9C1A-43D4-9F16-02AF7CE4B7DD}" destId="{04C729D8-3CD9-46D9-A59C-0488360DB2CD}" srcOrd="2" destOrd="0" presId="urn:microsoft.com/office/officeart/2005/8/layout/cycle4"/>
    <dgm:cxn modelId="{CCBF838C-129D-4020-B637-931FA1328AAB}" type="presParOf" srcId="{A9353771-9C1A-43D4-9F16-02AF7CE4B7DD}" destId="{24766FB4-1774-47E5-AEDE-F5A2CC48CDBF}" srcOrd="3" destOrd="0" presId="urn:microsoft.com/office/officeart/2005/8/layout/cycle4"/>
    <dgm:cxn modelId="{31127832-52D8-4A2B-B24E-36353DE187C2}" type="presParOf" srcId="{A9353771-9C1A-43D4-9F16-02AF7CE4B7DD}" destId="{D11314E2-F7B4-49F4-835C-DFAFC24ECAC9}" srcOrd="4" destOrd="0" presId="urn:microsoft.com/office/officeart/2005/8/layout/cycle4"/>
    <dgm:cxn modelId="{3160BB15-BCDA-44C4-BBFD-B63130124ED2}" type="presParOf" srcId="{D0CAC3B1-491F-4137-8FB3-4833EA6C76F4}" destId="{98DA35E3-D024-4E06-9C68-AEC37CEC73AB}" srcOrd="2" destOrd="0" presId="urn:microsoft.com/office/officeart/2005/8/layout/cycle4"/>
    <dgm:cxn modelId="{C16DF804-C92E-400C-83EA-78545D159786}" type="presParOf" srcId="{D0CAC3B1-491F-4137-8FB3-4833EA6C76F4}" destId="{C90EC4FC-45E5-4AFD-B5CA-184AF74A6DB2}" srcOrd="3" destOrd="0" presId="urn:microsoft.com/office/officeart/2005/8/layout/cycle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6AA8-EB08-44F5-8A83-97F0BF26288F}">
      <dsp:nvSpPr>
        <dsp:cNvPr id="0" name=""/>
        <dsp:cNvSpPr/>
      </dsp:nvSpPr>
      <dsp:spPr>
        <a:xfrm>
          <a:off x="1319202" y="186929"/>
          <a:ext cx="1420005" cy="142000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endParaRPr lang="en-US" sz="3500" kern="1200" dirty="0"/>
        </a:p>
      </dsp:txBody>
      <dsp:txXfrm>
        <a:off x="1735112" y="602839"/>
        <a:ext cx="1004095" cy="1004095"/>
      </dsp:txXfrm>
    </dsp:sp>
    <dsp:sp modelId="{482FF241-A0C5-47DF-B3E0-725FA202EF1F}">
      <dsp:nvSpPr>
        <dsp:cNvPr id="0" name=""/>
        <dsp:cNvSpPr/>
      </dsp:nvSpPr>
      <dsp:spPr>
        <a:xfrm rot="5400000">
          <a:off x="2804797" y="186929"/>
          <a:ext cx="1420005" cy="142000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endParaRPr lang="en-US" sz="3500" kern="1200" dirty="0"/>
        </a:p>
      </dsp:txBody>
      <dsp:txXfrm rot="-5400000">
        <a:off x="2804797" y="602839"/>
        <a:ext cx="1004095" cy="1004095"/>
      </dsp:txXfrm>
    </dsp:sp>
    <dsp:sp modelId="{04C729D8-3CD9-46D9-A59C-0488360DB2CD}">
      <dsp:nvSpPr>
        <dsp:cNvPr id="0" name=""/>
        <dsp:cNvSpPr/>
      </dsp:nvSpPr>
      <dsp:spPr>
        <a:xfrm rot="10800000">
          <a:off x="2804797" y="1672524"/>
          <a:ext cx="1420005" cy="142000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endParaRPr lang="en-US" sz="3500" kern="1200" dirty="0"/>
        </a:p>
      </dsp:txBody>
      <dsp:txXfrm rot="10800000">
        <a:off x="2804797" y="1672524"/>
        <a:ext cx="1004095" cy="1004095"/>
      </dsp:txXfrm>
    </dsp:sp>
    <dsp:sp modelId="{24766FB4-1774-47E5-AEDE-F5A2CC48CDBF}">
      <dsp:nvSpPr>
        <dsp:cNvPr id="0" name=""/>
        <dsp:cNvSpPr/>
      </dsp:nvSpPr>
      <dsp:spPr>
        <a:xfrm rot="16200000">
          <a:off x="1319202" y="1672524"/>
          <a:ext cx="1420005" cy="1420005"/>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endParaRPr lang="en-US" sz="3500" kern="1200" dirty="0"/>
        </a:p>
      </dsp:txBody>
      <dsp:txXfrm rot="5400000">
        <a:off x="1735112" y="1672524"/>
        <a:ext cx="1004095" cy="1004095"/>
      </dsp:txXfrm>
    </dsp:sp>
    <dsp:sp modelId="{98DA35E3-D024-4E06-9C68-AEC37CEC73AB}">
      <dsp:nvSpPr>
        <dsp:cNvPr id="0" name=""/>
        <dsp:cNvSpPr/>
      </dsp:nvSpPr>
      <dsp:spPr>
        <a:xfrm>
          <a:off x="2526863" y="1344578"/>
          <a:ext cx="490279" cy="42632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0EC4FC-45E5-4AFD-B5CA-184AF74A6DB2}">
      <dsp:nvSpPr>
        <dsp:cNvPr id="0" name=""/>
        <dsp:cNvSpPr/>
      </dsp:nvSpPr>
      <dsp:spPr>
        <a:xfrm rot="10800000">
          <a:off x="2526863" y="1508551"/>
          <a:ext cx="490279" cy="42632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l">
              <a:defRPr sz="1200">
                <a:latin typeface="Arial" pitchFamily="15" charset="0"/>
                <a:ea typeface="+mn-ea"/>
                <a:cs typeface="+mn-cs"/>
              </a:defRPr>
            </a:lvl1pPr>
          </a:lstStyle>
          <a:p>
            <a:pPr>
              <a:defRPr/>
            </a:pPr>
            <a:endParaRPr lang="en-US"/>
          </a:p>
        </p:txBody>
      </p:sp>
      <p:sp>
        <p:nvSpPr>
          <p:cNvPr id="19459" name="Rectangle 3"/>
          <p:cNvSpPr>
            <a:spLocks noGrp="1" noChangeArrowheads="1"/>
          </p:cNvSpPr>
          <p:nvPr>
            <p:ph type="dt" sz="quarter" idx="1"/>
          </p:nvPr>
        </p:nvSpPr>
        <p:spPr bwMode="auto">
          <a:xfrm>
            <a:off x="3970338"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r">
              <a:defRPr sz="1200">
                <a:latin typeface="Arial" pitchFamily="15" charset="0"/>
                <a:ea typeface="+mn-ea"/>
                <a:cs typeface="+mn-cs"/>
              </a:defRPr>
            </a:lvl1pPr>
          </a:lstStyle>
          <a:p>
            <a:pPr>
              <a:defRPr/>
            </a:pPr>
            <a:endParaRPr lang="en-US"/>
          </a:p>
        </p:txBody>
      </p:sp>
      <p:sp>
        <p:nvSpPr>
          <p:cNvPr id="19460" name="Rectangle 4"/>
          <p:cNvSpPr>
            <a:spLocks noGrp="1" noChangeArrowheads="1"/>
          </p:cNvSpPr>
          <p:nvPr>
            <p:ph type="ftr" sz="quarter" idx="2"/>
          </p:nvPr>
        </p:nvSpPr>
        <p:spPr bwMode="auto">
          <a:xfrm>
            <a:off x="0"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l">
              <a:defRPr sz="1200">
                <a:latin typeface="Arial" pitchFamily="15" charset="0"/>
                <a:ea typeface="+mn-ea"/>
                <a:cs typeface="+mn-cs"/>
              </a:defRPr>
            </a:lvl1pPr>
          </a:lstStyle>
          <a:p>
            <a:pPr>
              <a:defRPr/>
            </a:pPr>
            <a:endParaRPr lang="en-US"/>
          </a:p>
        </p:txBody>
      </p:sp>
      <p:sp>
        <p:nvSpPr>
          <p:cNvPr id="19461" name="Rectangle 5"/>
          <p:cNvSpPr>
            <a:spLocks noGrp="1" noChangeArrowheads="1"/>
          </p:cNvSpPr>
          <p:nvPr>
            <p:ph type="sldNum" sz="quarter" idx="3"/>
          </p:nvPr>
        </p:nvSpPr>
        <p:spPr bwMode="auto">
          <a:xfrm>
            <a:off x="3970338"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r">
              <a:defRPr sz="1200">
                <a:latin typeface="Arial" pitchFamily="34" charset="0"/>
                <a:cs typeface="+mn-cs"/>
              </a:defRPr>
            </a:lvl1pPr>
          </a:lstStyle>
          <a:p>
            <a:pPr>
              <a:defRPr/>
            </a:pPr>
            <a:fld id="{BBA689E7-A844-4851-8733-F7B4565217DE}" type="slidenum">
              <a:rPr lang="en-US"/>
              <a:pPr>
                <a:defRPr/>
              </a:pPr>
              <a:t>‹#›</a:t>
            </a:fld>
            <a:endParaRPr lang="en-US"/>
          </a:p>
        </p:txBody>
      </p:sp>
    </p:spTree>
    <p:extLst>
      <p:ext uri="{BB962C8B-B14F-4D97-AF65-F5344CB8AC3E}">
        <p14:creationId xmlns:p14="http://schemas.microsoft.com/office/powerpoint/2010/main" val="2992030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l">
              <a:defRPr sz="1200">
                <a:latin typeface="Arial" pitchFamily="15" charset="0"/>
                <a:ea typeface="+mn-ea"/>
                <a:cs typeface="+mn-cs"/>
              </a:defRPr>
            </a:lvl1pPr>
          </a:lstStyle>
          <a:p>
            <a:pPr>
              <a:defRPr/>
            </a:pPr>
            <a:endParaRPr lang="en-US"/>
          </a:p>
        </p:txBody>
      </p:sp>
      <p:sp>
        <p:nvSpPr>
          <p:cNvPr id="8195" name="Rectangle 3"/>
          <p:cNvSpPr>
            <a:spLocks noGrp="1" noChangeArrowheads="1"/>
          </p:cNvSpPr>
          <p:nvPr>
            <p:ph type="dt" idx="1"/>
          </p:nvPr>
        </p:nvSpPr>
        <p:spPr bwMode="auto">
          <a:xfrm>
            <a:off x="3970338"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r">
              <a:defRPr sz="1200">
                <a:latin typeface="Arial" pitchFamily="15" charset="0"/>
                <a:ea typeface="+mn-ea"/>
                <a:cs typeface="+mn-cs"/>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409575" y="4416425"/>
            <a:ext cx="6221413" cy="4183063"/>
          </a:xfrm>
          <a:prstGeom prst="rect">
            <a:avLst/>
          </a:prstGeom>
          <a:noFill/>
          <a:ln>
            <a:noFill/>
          </a:ln>
          <a:effectLst/>
          <a:extLst/>
        </p:spPr>
        <p:txBody>
          <a:bodyPr vert="horz" wrap="square" lIns="93177" tIns="46589" rIns="93177" bIns="46589" numCol="1" anchor="t" anchorCtr="0" compatLnSpc="1">
            <a:prstTxWarp prst="textNoShape">
              <a:avLst/>
            </a:prstTxWarp>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8198" name="Rectangle 6"/>
          <p:cNvSpPr>
            <a:spLocks noGrp="1" noChangeArrowheads="1"/>
          </p:cNvSpPr>
          <p:nvPr>
            <p:ph type="ftr" sz="quarter" idx="4"/>
          </p:nvPr>
        </p:nvSpPr>
        <p:spPr bwMode="auto">
          <a:xfrm>
            <a:off x="0" y="8829675"/>
            <a:ext cx="5199063"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l">
              <a:defRPr sz="1200">
                <a:latin typeface="Arial" pitchFamily="34" charset="0"/>
                <a:cs typeface="+mn-cs"/>
              </a:defRPr>
            </a:lvl1pPr>
          </a:lstStyle>
          <a:p>
            <a:pPr>
              <a:defRPr/>
            </a:pPr>
            <a:r>
              <a:rPr lang="en-US"/>
              <a:t>LAST NAME OF PRESENTOR – SEPT 2014 BOD 081414 v1.0</a:t>
            </a:r>
          </a:p>
          <a:p>
            <a:pPr>
              <a:defRPr/>
            </a:pPr>
            <a:endParaRPr lang="en-US"/>
          </a:p>
        </p:txBody>
      </p:sp>
      <p:sp>
        <p:nvSpPr>
          <p:cNvPr id="8199" name="Rectangle 7"/>
          <p:cNvSpPr>
            <a:spLocks noGrp="1" noChangeArrowheads="1"/>
          </p:cNvSpPr>
          <p:nvPr>
            <p:ph type="sldNum" sz="quarter" idx="5"/>
          </p:nvPr>
        </p:nvSpPr>
        <p:spPr bwMode="auto">
          <a:xfrm>
            <a:off x="3970338"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r">
              <a:defRPr sz="1200">
                <a:latin typeface="Arial" pitchFamily="34" charset="0"/>
                <a:cs typeface="+mn-cs"/>
              </a:defRPr>
            </a:lvl1pPr>
          </a:lstStyle>
          <a:p>
            <a:pPr>
              <a:defRPr/>
            </a:pPr>
            <a:fld id="{3375EBB8-0E0F-425F-8DC7-E9493CE2AFCD}" type="slidenum">
              <a:rPr lang="en-US"/>
              <a:pPr>
                <a:defRPr/>
              </a:pPr>
              <a:t>‹#›</a:t>
            </a:fld>
            <a:endParaRPr lang="en-US"/>
          </a:p>
        </p:txBody>
      </p:sp>
    </p:spTree>
    <p:extLst>
      <p:ext uri="{BB962C8B-B14F-4D97-AF65-F5344CB8AC3E}">
        <p14:creationId xmlns:p14="http://schemas.microsoft.com/office/powerpoint/2010/main" val="2064557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ＭＳ Ｐゴシック" pitchFamily="15" charset="-128"/>
        <a:cs typeface="ＭＳ Ｐゴシック" pitchFamily="15" charset="-128"/>
      </a:defRPr>
    </a:lvl1pPr>
    <a:lvl2pPr marL="456192" algn="l" rtl="0" eaLnBrk="0" fontAlgn="base" hangingPunct="0">
      <a:spcBef>
        <a:spcPct val="30000"/>
      </a:spcBef>
      <a:spcAft>
        <a:spcPct val="0"/>
      </a:spcAft>
      <a:defRPr sz="1100" kern="1200">
        <a:solidFill>
          <a:schemeClr val="tx1"/>
        </a:solidFill>
        <a:latin typeface="Arial" panose="020B0604020202020204" pitchFamily="34" charset="0"/>
        <a:ea typeface="ＭＳ Ｐゴシック" pitchFamily="15" charset="-128"/>
        <a:cs typeface="+mn-cs"/>
      </a:defRPr>
    </a:lvl2pPr>
    <a:lvl3pPr marL="912384" algn="l" rtl="0" eaLnBrk="0" fontAlgn="base" hangingPunct="0">
      <a:spcBef>
        <a:spcPct val="30000"/>
      </a:spcBef>
      <a:spcAft>
        <a:spcPct val="0"/>
      </a:spcAft>
      <a:defRPr sz="1100" kern="1200">
        <a:solidFill>
          <a:schemeClr val="tx1"/>
        </a:solidFill>
        <a:latin typeface="Arial" panose="020B0604020202020204" pitchFamily="34" charset="0"/>
        <a:ea typeface="ＭＳ Ｐゴシック" pitchFamily="15" charset="-128"/>
        <a:cs typeface="+mn-cs"/>
      </a:defRPr>
    </a:lvl3pPr>
    <a:lvl4pPr marL="1368574" algn="l" rtl="0" eaLnBrk="0" fontAlgn="base" hangingPunct="0">
      <a:spcBef>
        <a:spcPct val="30000"/>
      </a:spcBef>
      <a:spcAft>
        <a:spcPct val="0"/>
      </a:spcAft>
      <a:defRPr sz="1100" kern="1200">
        <a:solidFill>
          <a:schemeClr val="tx1"/>
        </a:solidFill>
        <a:latin typeface="Arial" panose="020B0604020202020204" pitchFamily="34" charset="0"/>
        <a:ea typeface="ＭＳ Ｐゴシック" pitchFamily="15" charset="-128"/>
        <a:cs typeface="+mn-cs"/>
      </a:defRPr>
    </a:lvl4pPr>
    <a:lvl5pPr marL="1824706" algn="l" rtl="0" eaLnBrk="0" fontAlgn="base" hangingPunct="0">
      <a:spcBef>
        <a:spcPct val="30000"/>
      </a:spcBef>
      <a:spcAft>
        <a:spcPct val="0"/>
      </a:spcAft>
      <a:defRPr sz="1100" kern="1200">
        <a:solidFill>
          <a:schemeClr val="tx1"/>
        </a:solidFill>
        <a:latin typeface="Arial" panose="020B0604020202020204" pitchFamily="34" charset="0"/>
        <a:ea typeface="ＭＳ Ｐゴシック" pitchFamily="15" charset="-128"/>
        <a:cs typeface="+mn-cs"/>
      </a:defRPr>
    </a:lvl5pPr>
    <a:lvl6pPr marL="2280890" algn="l" defTabSz="912384" rtl="0" eaLnBrk="1" latinLnBrk="0" hangingPunct="1">
      <a:defRPr sz="1300" kern="1200">
        <a:solidFill>
          <a:schemeClr val="tx1"/>
        </a:solidFill>
        <a:latin typeface="+mn-lt"/>
        <a:ea typeface="+mn-ea"/>
        <a:cs typeface="+mn-cs"/>
      </a:defRPr>
    </a:lvl6pPr>
    <a:lvl7pPr marL="2737069" algn="l" defTabSz="912384" rtl="0" eaLnBrk="1" latinLnBrk="0" hangingPunct="1">
      <a:defRPr sz="1300" kern="1200">
        <a:solidFill>
          <a:schemeClr val="tx1"/>
        </a:solidFill>
        <a:latin typeface="+mn-lt"/>
        <a:ea typeface="+mn-ea"/>
        <a:cs typeface="+mn-cs"/>
      </a:defRPr>
    </a:lvl7pPr>
    <a:lvl8pPr marL="3193238" algn="l" defTabSz="912384" rtl="0" eaLnBrk="1" latinLnBrk="0" hangingPunct="1">
      <a:defRPr sz="1300" kern="1200">
        <a:solidFill>
          <a:schemeClr val="tx1"/>
        </a:solidFill>
        <a:latin typeface="+mn-lt"/>
        <a:ea typeface="+mn-ea"/>
        <a:cs typeface="+mn-cs"/>
      </a:defRPr>
    </a:lvl8pPr>
    <a:lvl9pPr marL="3649416" algn="l" defTabSz="91238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124CDEF-83EF-E14A-A44F-E2DF8CC5717C}" type="slidenum">
              <a:rPr lang="en-AU" smtClean="0">
                <a:solidFill>
                  <a:prstClr val="black"/>
                </a:solidFill>
              </a:rPr>
              <a:pPr/>
              <a:t>1</a:t>
            </a:fld>
            <a:endParaRPr lang="en-AU">
              <a:solidFill>
                <a:prstClr val="black"/>
              </a:solidFill>
            </a:endParaRPr>
          </a:p>
        </p:txBody>
      </p:sp>
      <p:sp>
        <p:nvSpPr>
          <p:cNvPr id="5" name="Header Placeholder 4"/>
          <p:cNvSpPr>
            <a:spLocks noGrp="1"/>
          </p:cNvSpPr>
          <p:nvPr>
            <p:ph type="hdr" sz="quarter" idx="11"/>
          </p:nvPr>
        </p:nvSpPr>
        <p:spPr/>
        <p:txBody>
          <a:bodyPr/>
          <a:lstStyle/>
          <a:p>
            <a:r>
              <a:rPr lang="en-AU">
                <a:solidFill>
                  <a:prstClr val="black"/>
                </a:solidFill>
              </a:rPr>
              <a:t>IBM - Blockchain Solutions</a:t>
            </a:r>
          </a:p>
        </p:txBody>
      </p:sp>
      <p:sp>
        <p:nvSpPr>
          <p:cNvPr id="6" name="Footer Placeholder 5"/>
          <p:cNvSpPr>
            <a:spLocks noGrp="1"/>
          </p:cNvSpPr>
          <p:nvPr>
            <p:ph type="ftr" sz="quarter" idx="12"/>
          </p:nvPr>
        </p:nvSpPr>
        <p:spPr/>
        <p:txBody>
          <a:bodyPr/>
          <a:lstStyle/>
          <a:p>
            <a:endParaRPr lang="en-AU">
              <a:solidFill>
                <a:prstClr val="black"/>
              </a:solidFill>
            </a:endParaRPr>
          </a:p>
        </p:txBody>
      </p:sp>
    </p:spTree>
    <p:extLst>
      <p:ext uri="{BB962C8B-B14F-4D97-AF65-F5344CB8AC3E}">
        <p14:creationId xmlns:p14="http://schemas.microsoft.com/office/powerpoint/2010/main" val="20978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mn-ea"/>
                <a:cs typeface="+mn-cs"/>
              </a:rPr>
              <a:t>So imagine a world where we each have our own identity chain. As we add data points to our chain, the level of trust increases that we are who we say we are.  This increasing measure of trust is fundamental to the concept of a digital identity and one which will ultimately deliver our vision of a single holistic identity that is controlled by the citizen themselves.  We can perhaps assign a trust score to each citizens chain to enable identity consumers to determine whether additional information would be required to deliver the service being requested.</a:t>
            </a:r>
          </a:p>
          <a:p>
            <a:endParaRPr lang="en-US" sz="1200" dirty="0">
              <a:latin typeface="+mn-lt"/>
              <a:ea typeface="+mn-ea"/>
              <a:cs typeface="+mn-cs"/>
            </a:endParaRPr>
          </a:p>
        </p:txBody>
      </p:sp>
      <p:sp>
        <p:nvSpPr>
          <p:cNvPr id="4" name="Slide Number Placeholder 3"/>
          <p:cNvSpPr>
            <a:spLocks noGrp="1"/>
          </p:cNvSpPr>
          <p:nvPr>
            <p:ph type="sldNum" sz="quarter" idx="10"/>
          </p:nvPr>
        </p:nvSpPr>
        <p:spPr/>
        <p:txBody>
          <a:bodyPr/>
          <a:lstStyle/>
          <a:p>
            <a:fld id="{45C8F735-2258-884A-BAD8-BB4BE87DECB7}"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17392796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1.xml"/><Relationship Id="rId4" Type="http://schemas.openxmlformats.org/officeDocument/2006/relationships/image" Target="../media/image20.emf"/></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5.jpeg"/><Relationship Id="rId1" Type="http://schemas.openxmlformats.org/officeDocument/2006/relationships/slideMaster" Target="../slideMasters/slideMaster11.xml"/><Relationship Id="rId4" Type="http://schemas.openxmlformats.org/officeDocument/2006/relationships/image" Target="../media/image21.emf"/></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2.emf"/><Relationship Id="rId1" Type="http://schemas.openxmlformats.org/officeDocument/2006/relationships/slideMaster" Target="../slideMasters/slideMaster11.xml"/><Relationship Id="rId4" Type="http://schemas.openxmlformats.org/officeDocument/2006/relationships/image" Target="../media/image21.emf"/></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7.png"/><Relationship Id="rId1" Type="http://schemas.openxmlformats.org/officeDocument/2006/relationships/slideMaster" Target="../slideMasters/slideMaster11.xml"/><Relationship Id="rId4" Type="http://schemas.openxmlformats.org/officeDocument/2006/relationships/image" Target="../media/image21.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9.emf"/><Relationship Id="rId1" Type="http://schemas.openxmlformats.org/officeDocument/2006/relationships/slideMaster" Target="../slideMasters/slideMaster11.xml"/><Relationship Id="rId4" Type="http://schemas.openxmlformats.org/officeDocument/2006/relationships/image" Target="../media/image20.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7.png"/><Relationship Id="rId1" Type="http://schemas.openxmlformats.org/officeDocument/2006/relationships/slideMaster" Target="../slideMasters/slideMaster11.xml"/><Relationship Id="rId4" Type="http://schemas.openxmlformats.org/officeDocument/2006/relationships/image" Target="../media/image20.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19.emf"/><Relationship Id="rId7" Type="http://schemas.openxmlformats.org/officeDocument/2006/relationships/image" Target="../media/image30.tiff"/><Relationship Id="rId2" Type="http://schemas.openxmlformats.org/officeDocument/2006/relationships/image" Target="../media/image18.png"/><Relationship Id="rId1" Type="http://schemas.openxmlformats.org/officeDocument/2006/relationships/slideMaster" Target="../slideMasters/slideMaster11.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0.emf"/></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9.png"/><Relationship Id="rId7" Type="http://schemas.openxmlformats.org/officeDocument/2006/relationships/image" Target="../media/image22.emf"/><Relationship Id="rId2" Type="http://schemas.openxmlformats.org/officeDocument/2006/relationships/image" Target="../media/image32.tiff"/><Relationship Id="rId1" Type="http://schemas.openxmlformats.org/officeDocument/2006/relationships/slideMaster" Target="../slideMasters/slideMaster11.xml"/><Relationship Id="rId6" Type="http://schemas.openxmlformats.org/officeDocument/2006/relationships/image" Target="../media/image31.tiff"/><Relationship Id="rId5" Type="http://schemas.openxmlformats.org/officeDocument/2006/relationships/image" Target="../media/image30.tiff"/><Relationship Id="rId4" Type="http://schemas.microsoft.com/office/2007/relationships/hdphoto" Target="../media/hdphoto2.wdp"/><Relationship Id="rId9" Type="http://schemas.openxmlformats.org/officeDocument/2006/relationships/image" Target="../media/image23.png"/></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0.emf"/><Relationship Id="rId7" Type="http://schemas.openxmlformats.org/officeDocument/2006/relationships/image" Target="../media/image30.tiff"/><Relationship Id="rId2" Type="http://schemas.openxmlformats.org/officeDocument/2006/relationships/image" Target="../media/image19.emf"/><Relationship Id="rId1" Type="http://schemas.openxmlformats.org/officeDocument/2006/relationships/slideMaster" Target="../slideMasters/slideMaster11.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4.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108" descr="IVT_PPT_Cover"/>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contrast="-68000"/>
                    </a14:imgEffect>
                  </a14:imgLayer>
                </a14:imgProps>
              </a:ext>
            </a:extLst>
          </a:blip>
          <a:srcRect/>
          <a:stretch>
            <a:fillRect/>
          </a:stretch>
        </p:blipFill>
        <p:spPr bwMode="auto">
          <a:xfrm>
            <a:off x="5242009" y="1917700"/>
            <a:ext cx="9388475" cy="6311902"/>
          </a:xfrm>
          <a:prstGeom prst="rect">
            <a:avLst/>
          </a:prstGeom>
          <a:noFill/>
          <a:ln w="9525">
            <a:noFill/>
            <a:miter lim="800000"/>
            <a:headEnd/>
            <a:tailEnd/>
          </a:ln>
        </p:spPr>
      </p:pic>
      <p:sp>
        <p:nvSpPr>
          <p:cNvPr id="3074" name="Rectangle 2"/>
          <p:cNvSpPr>
            <a:spLocks noGrp="1" noChangeAspect="1" noChangeArrowheads="1"/>
          </p:cNvSpPr>
          <p:nvPr>
            <p:ph type="ctrTitle"/>
          </p:nvPr>
        </p:nvSpPr>
        <p:spPr>
          <a:xfrm>
            <a:off x="717556" y="1298578"/>
            <a:ext cx="12301538" cy="2119314"/>
          </a:xfrm>
        </p:spPr>
        <p:txBody>
          <a:bodyPr wrap="square" lIns="0" tIns="0" rIns="0" bIns="0" anchor="b"/>
          <a:lstStyle>
            <a:lvl1pPr>
              <a:lnSpc>
                <a:spcPct val="95000"/>
              </a:lnSpc>
              <a:defRPr sz="5400" b="0">
                <a:solidFill>
                  <a:schemeClr val="bg1"/>
                </a:solidFill>
              </a:defRPr>
            </a:lvl1pPr>
          </a:lstStyle>
          <a:p>
            <a:pPr lvl="0"/>
            <a:r>
              <a:rPr lang="en-US" altLang="en-US" noProof="0" dirty="0"/>
              <a:t>Click to edit </a:t>
            </a:r>
            <a:br>
              <a:rPr lang="en-US" altLang="en-US" noProof="0" dirty="0"/>
            </a:br>
            <a:r>
              <a:rPr lang="en-US" altLang="en-US" noProof="0" dirty="0"/>
              <a:t>master title style</a:t>
            </a:r>
          </a:p>
        </p:txBody>
      </p:sp>
      <p:sp>
        <p:nvSpPr>
          <p:cNvPr id="3075" name="Rectangle 3"/>
          <p:cNvSpPr>
            <a:spLocks noGrp="1" noChangeArrowheads="1"/>
          </p:cNvSpPr>
          <p:nvPr>
            <p:ph type="subTitle" idx="1"/>
          </p:nvPr>
        </p:nvSpPr>
        <p:spPr>
          <a:xfrm>
            <a:off x="717636" y="4661045"/>
            <a:ext cx="7680325" cy="998538"/>
          </a:xfrm>
          <a:prstGeom prst="rect">
            <a:avLst/>
          </a:prstGeom>
        </p:spPr>
        <p:txBody>
          <a:bodyPr wrap="square" lIns="0" tIns="0" rIns="0" bIns="0"/>
          <a:lstStyle>
            <a:lvl1pPr marL="0" indent="0">
              <a:buFont typeface="Wingdings" panose="05000000000000000000" pitchFamily="2" charset="2"/>
              <a:buNone/>
              <a:defRPr sz="3000">
                <a:solidFill>
                  <a:schemeClr val="bg1"/>
                </a:solidFill>
              </a:defRPr>
            </a:lvl1pPr>
          </a:lstStyle>
          <a:p>
            <a:pPr lvl="0"/>
            <a:r>
              <a:rPr lang="en-US" altLang="en-US" noProof="0" dirty="0"/>
              <a:t>Click to edit Master subtitle style</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344000" y="2190751"/>
            <a:ext cx="6030259"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83808" y="2190751"/>
            <a:ext cx="6040752"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FD9647-6594-9A42-83C2-7E6D38A4F6C9}"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952197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65760" y="321869"/>
            <a:ext cx="6583680" cy="143203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7" name="Text Placeholder 6"/>
          <p:cNvSpPr>
            <a:spLocks noGrp="1"/>
          </p:cNvSpPr>
          <p:nvPr>
            <p:ph type="body" sz="quarter" idx="12"/>
          </p:nvPr>
        </p:nvSpPr>
        <p:spPr>
          <a:xfrm>
            <a:off x="365760" y="1786381"/>
            <a:ext cx="2926080" cy="5527040"/>
          </a:xfrm>
        </p:spPr>
        <p:txBody>
          <a:bodyPr/>
          <a:lstStyle>
            <a:lvl1pPr>
              <a:defRPr sz="22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1565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65760" y="321869"/>
            <a:ext cx="6583680" cy="143203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7" name="Text Placeholder 6"/>
          <p:cNvSpPr>
            <a:spLocks noGrp="1"/>
          </p:cNvSpPr>
          <p:nvPr>
            <p:ph type="body" sz="quarter" idx="12"/>
          </p:nvPr>
        </p:nvSpPr>
        <p:spPr>
          <a:xfrm>
            <a:off x="365760" y="1755648"/>
            <a:ext cx="2926080" cy="5603443"/>
          </a:xfrm>
        </p:spPr>
        <p:txBody>
          <a:bodyPr/>
          <a:lstStyle>
            <a:lvl1pPr>
              <a:defRPr sz="26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4023360" y="1799539"/>
            <a:ext cx="2926080" cy="5530291"/>
          </a:xfrm>
        </p:spPr>
        <p:txBody>
          <a:bodyPr/>
          <a:lstStyle>
            <a:lvl1pPr>
              <a:defRPr sz="2200"/>
            </a:lvl1pPr>
            <a:lvl2pPr marL="0" indent="0">
              <a:buNone/>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7315200" y="0"/>
            <a:ext cx="7315200" cy="8229600"/>
          </a:xfrm>
        </p:spPr>
        <p:txBody>
          <a:bodyPr/>
          <a:lstStyle/>
          <a:p>
            <a:r>
              <a:rPr lang="en-US"/>
              <a:t>Drag picture to placeholder or click icon to add</a:t>
            </a:r>
          </a:p>
        </p:txBody>
      </p:sp>
    </p:spTree>
    <p:extLst>
      <p:ext uri="{BB962C8B-B14F-4D97-AF65-F5344CB8AC3E}">
        <p14:creationId xmlns:p14="http://schemas.microsoft.com/office/powerpoint/2010/main" val="32289925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65760" y="321869"/>
            <a:ext cx="6583680" cy="143203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7" name="Text Placeholder 6"/>
          <p:cNvSpPr>
            <a:spLocks noGrp="1"/>
          </p:cNvSpPr>
          <p:nvPr>
            <p:ph type="body" sz="quarter" idx="12"/>
          </p:nvPr>
        </p:nvSpPr>
        <p:spPr>
          <a:xfrm>
            <a:off x="365760" y="1755648"/>
            <a:ext cx="2926080" cy="5603443"/>
          </a:xfrm>
        </p:spPr>
        <p:txBody>
          <a:bodyPr/>
          <a:lstStyle>
            <a:lvl1pPr>
              <a:defRPr sz="26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4023360" y="1785621"/>
            <a:ext cx="2926080" cy="5530291"/>
          </a:xfrm>
        </p:spPr>
        <p:txBody>
          <a:bodyPr/>
          <a:lstStyle>
            <a:lvl1pPr>
              <a:defRPr sz="2200"/>
            </a:lvl1pPr>
            <a:lvl2pPr marL="0" indent="0">
              <a:buNone/>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7520627" y="1682496"/>
            <a:ext cx="6744013" cy="5530291"/>
          </a:xfrm>
        </p:spPr>
        <p:txBody>
          <a:bodyPr/>
          <a:lstStyle>
            <a:lvl1pPr marL="187960" indent="-187960">
              <a:tabLst/>
              <a:defRPr sz="3800"/>
            </a:lvl1pPr>
            <a:lvl2pPr marL="0" indent="0">
              <a:buNone/>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03037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6" name="Text Placeholder 5"/>
          <p:cNvSpPr>
            <a:spLocks noGrp="1"/>
          </p:cNvSpPr>
          <p:nvPr>
            <p:ph type="body" sz="quarter" idx="12"/>
          </p:nvPr>
        </p:nvSpPr>
        <p:spPr>
          <a:xfrm>
            <a:off x="365760" y="307239"/>
            <a:ext cx="2926080" cy="7054392"/>
          </a:xfrm>
        </p:spPr>
        <p:txBody>
          <a:bodyPr/>
          <a:lstStyle>
            <a:lvl1pPr>
              <a:defRPr sz="2600"/>
            </a:lvl1pPr>
            <a:lvl2pPr marL="0" indent="0">
              <a:spcBef>
                <a:spcPts val="1760"/>
              </a:spcBef>
              <a:buFontTx/>
              <a:buNone/>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4023360" y="360680"/>
            <a:ext cx="10241280" cy="7355840"/>
          </a:xfrm>
        </p:spPr>
        <p:txBody>
          <a:bodyPr/>
          <a:lstStyle/>
          <a:p>
            <a:r>
              <a:rPr lang="en-US"/>
              <a:t>Click icon to add table</a:t>
            </a:r>
          </a:p>
        </p:txBody>
      </p:sp>
    </p:spTree>
    <p:extLst>
      <p:ext uri="{BB962C8B-B14F-4D97-AF65-F5344CB8AC3E}">
        <p14:creationId xmlns:p14="http://schemas.microsoft.com/office/powerpoint/2010/main" val="38219057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Tree>
    <p:extLst>
      <p:ext uri="{BB962C8B-B14F-4D97-AF65-F5344CB8AC3E}">
        <p14:creationId xmlns:p14="http://schemas.microsoft.com/office/powerpoint/2010/main" val="41826847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2938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65760" y="321869"/>
            <a:ext cx="6583680" cy="136916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de-DE">
                <a:solidFill>
                  <a:srgbClr val="FFFFFF"/>
                </a:solidFill>
              </a:rPr>
              <a:t>IBM HR Commercialization Future of Talent / September 2017 / © 2017 IBM Corporation</a:t>
            </a:r>
            <a:endParaRPr lang="en-US">
              <a:solidFill>
                <a:srgbClr val="FFFFFF"/>
              </a:solidFill>
            </a:endParaRPr>
          </a:p>
        </p:txBody>
      </p:sp>
      <p:sp>
        <p:nvSpPr>
          <p:cNvPr id="6" name="Text Placeholder 5"/>
          <p:cNvSpPr>
            <a:spLocks noGrp="1"/>
          </p:cNvSpPr>
          <p:nvPr>
            <p:ph type="body" sz="quarter" idx="12"/>
          </p:nvPr>
        </p:nvSpPr>
        <p:spPr>
          <a:xfrm>
            <a:off x="365760" y="1828800"/>
            <a:ext cx="6583680" cy="5735117"/>
          </a:xfrm>
        </p:spPr>
        <p:txBody>
          <a:bodyPr/>
          <a:lstStyle>
            <a:lvl1pPr marL="0" indent="0">
              <a:spcBef>
                <a:spcPts val="0"/>
              </a:spcBef>
              <a:tabLst>
                <a:tab pos="6304280" algn="dec"/>
              </a:tabLst>
              <a:defRPr sz="1800"/>
            </a:lvl1pPr>
            <a:lvl2pPr marL="276861" indent="-276861">
              <a:spcBef>
                <a:spcPts val="0"/>
              </a:spcBef>
              <a:tabLst/>
              <a:defRPr/>
            </a:lvl2pPr>
            <a:lvl3pPr>
              <a:spcBef>
                <a:spcPts val="0"/>
              </a:spcBef>
              <a:defRPr/>
            </a:lvl3pPr>
            <a:lvl4pPr>
              <a:spcBef>
                <a:spcPts val="0"/>
              </a:spcBef>
              <a:defRPr/>
            </a:lvl4pPr>
            <a:lvl5pPr>
              <a:spcBef>
                <a:spcPts val="0"/>
              </a:spcBef>
              <a:defRPr/>
            </a:lvl5pPr>
          </a:lstStyle>
          <a:p>
            <a:pPr marL="0" marR="0" lvl="0" indent="0" algn="l" defTabSz="731520" rtl="0" eaLnBrk="1" fontAlgn="auto" latinLnBrk="0" hangingPunct="1">
              <a:lnSpc>
                <a:spcPct val="100000"/>
              </a:lnSpc>
              <a:spcBef>
                <a:spcPts val="0"/>
              </a:spcBef>
              <a:spcAft>
                <a:spcPts val="0"/>
              </a:spcAft>
              <a:buClrTx/>
              <a:buSzTx/>
              <a:buFont typeface="Arial"/>
              <a:buNone/>
              <a:tabLst>
                <a:tab pos="6437376" algn="r"/>
              </a:tabLst>
              <a:defRPr/>
            </a:pPr>
            <a:r>
              <a:rPr lang="en-US"/>
              <a:t>Click to edit Master text styles</a:t>
            </a:r>
          </a:p>
        </p:txBody>
      </p:sp>
    </p:spTree>
    <p:extLst>
      <p:ext uri="{BB962C8B-B14F-4D97-AF65-F5344CB8AC3E}">
        <p14:creationId xmlns:p14="http://schemas.microsoft.com/office/powerpoint/2010/main" val="38576238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81525" y="3497843"/>
            <a:ext cx="2067350" cy="841755"/>
          </a:xfrm>
          <a:prstGeom prst="rect">
            <a:avLst/>
          </a:prstGeom>
        </p:spPr>
      </p:pic>
    </p:spTree>
    <p:extLst>
      <p:ext uri="{BB962C8B-B14F-4D97-AF65-F5344CB8AC3E}">
        <p14:creationId xmlns:p14="http://schemas.microsoft.com/office/powerpoint/2010/main" val="41900661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Arial"/>
                <a:cs typeface="Arial"/>
              </a:defRPr>
            </a:lvl1pPr>
          </a:lstStyle>
          <a:p>
            <a:r>
              <a:rPr lang="en-US"/>
              <a:t>Click to edit Master title style</a:t>
            </a:r>
            <a:endParaRPr lang="en-US" dirty="0"/>
          </a:p>
        </p:txBody>
      </p:sp>
      <p:sp>
        <p:nvSpPr>
          <p:cNvPr id="3" name="Segnaposto numero diapositiva 3"/>
          <p:cNvSpPr>
            <a:spLocks noGrp="1"/>
          </p:cNvSpPr>
          <p:nvPr>
            <p:ph type="sldNum" sz="quarter" idx="10"/>
          </p:nvPr>
        </p:nvSpPr>
        <p:spPr/>
        <p:txBody>
          <a:bodyPr/>
          <a:lstStyle>
            <a:lvl1pPr>
              <a:defRPr>
                <a:solidFill>
                  <a:srgbClr val="00B2EF"/>
                </a:solidFill>
              </a:defRPr>
            </a:lvl1pPr>
          </a:lstStyle>
          <a:p>
            <a:pPr>
              <a:defRPr/>
            </a:pPr>
            <a:fld id="{1206C487-4DF1-214D-9F3B-F6B8A90E5E26}" type="slidenum">
              <a:rPr lang="en-US" smtClean="0"/>
              <a:pPr>
                <a:defRPr/>
              </a:pPr>
              <a:t>‹#›</a:t>
            </a:fld>
            <a:endParaRPr lang="en-US" dirty="0"/>
          </a:p>
        </p:txBody>
      </p:sp>
    </p:spTree>
    <p:extLst>
      <p:ext uri="{BB962C8B-B14F-4D97-AF65-F5344CB8AC3E}">
        <p14:creationId xmlns:p14="http://schemas.microsoft.com/office/powerpoint/2010/main" val="10655495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4" name="Picture 3" descr="Untitled-1.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329163" y="7583808"/>
            <a:ext cx="1316355" cy="14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0"/>
          <p:cNvSpPr txBox="1">
            <a:spLocks noChangeArrowheads="1"/>
          </p:cNvSpPr>
          <p:nvPr userDrawn="1"/>
        </p:nvSpPr>
        <p:spPr bwMode="auto">
          <a:xfrm>
            <a:off x="13367388" y="7620717"/>
            <a:ext cx="544830" cy="123110"/>
          </a:xfrm>
          <a:prstGeom prst="rect">
            <a:avLst/>
          </a:prstGeom>
          <a:noFill/>
          <a:ln w="9525">
            <a:noFill/>
            <a:miter lim="800000"/>
            <a:headEnd/>
            <a:tailEnd/>
          </a:ln>
        </p:spPr>
        <p:txBody>
          <a:bodyPr lIns="0" tIns="0" rIns="0" bIns="0" anchor="b">
            <a:spAutoFit/>
          </a:bodyPr>
          <a:lstStyle>
            <a:lvl1pPr defTabSz="1306513" eaLnBrk="0" hangingPunct="0">
              <a:defRPr sz="2600">
                <a:solidFill>
                  <a:schemeClr val="tx1"/>
                </a:solidFill>
                <a:latin typeface="Arial" charset="0"/>
                <a:ea typeface="ＭＳ Ｐゴシック" charset="0"/>
                <a:cs typeface="Arial" charset="0"/>
              </a:defRPr>
            </a:lvl1pPr>
            <a:lvl2pPr marL="744538" indent="-285750" defTabSz="1306513" eaLnBrk="0" hangingPunct="0">
              <a:defRPr sz="2600">
                <a:solidFill>
                  <a:schemeClr val="tx1"/>
                </a:solidFill>
                <a:latin typeface="Arial" charset="0"/>
                <a:ea typeface="Arial" charset="0"/>
                <a:cs typeface="Arial" charset="0"/>
              </a:defRPr>
            </a:lvl2pPr>
            <a:lvl3pPr marL="1143000" indent="-228600" defTabSz="1306513" eaLnBrk="0" hangingPunct="0">
              <a:defRPr sz="2600">
                <a:solidFill>
                  <a:schemeClr val="tx1"/>
                </a:solidFill>
                <a:latin typeface="Arial" charset="0"/>
                <a:ea typeface="Arial" charset="0"/>
                <a:cs typeface="Arial" charset="0"/>
              </a:defRPr>
            </a:lvl3pPr>
            <a:lvl4pPr marL="1601788" indent="-230188" defTabSz="1306513" eaLnBrk="0" hangingPunct="0">
              <a:defRPr sz="2600">
                <a:solidFill>
                  <a:schemeClr val="tx1"/>
                </a:solidFill>
                <a:latin typeface="Arial" charset="0"/>
                <a:ea typeface="Arial" charset="0"/>
                <a:cs typeface="Arial" charset="0"/>
              </a:defRPr>
            </a:lvl4pPr>
            <a:lvl5pPr marL="2057400" indent="-230188" defTabSz="1306513" eaLnBrk="0" hangingPunct="0">
              <a:defRPr sz="2600">
                <a:solidFill>
                  <a:schemeClr val="tx1"/>
                </a:solidFill>
                <a:latin typeface="Arial" charset="0"/>
                <a:ea typeface="Arial" charset="0"/>
                <a:cs typeface="Arial" charset="0"/>
              </a:defRPr>
            </a:lvl5pPr>
            <a:lvl6pPr marL="2514600" indent="-230188" defTabSz="1306513" eaLnBrk="0" fontAlgn="base" hangingPunct="0">
              <a:spcBef>
                <a:spcPct val="0"/>
              </a:spcBef>
              <a:spcAft>
                <a:spcPct val="0"/>
              </a:spcAft>
              <a:defRPr sz="2600">
                <a:solidFill>
                  <a:schemeClr val="tx1"/>
                </a:solidFill>
                <a:latin typeface="Arial" charset="0"/>
                <a:ea typeface="Arial" charset="0"/>
                <a:cs typeface="Arial" charset="0"/>
              </a:defRPr>
            </a:lvl6pPr>
            <a:lvl7pPr marL="2971800" indent="-230188" defTabSz="1306513" eaLnBrk="0" fontAlgn="base" hangingPunct="0">
              <a:spcBef>
                <a:spcPct val="0"/>
              </a:spcBef>
              <a:spcAft>
                <a:spcPct val="0"/>
              </a:spcAft>
              <a:defRPr sz="2600">
                <a:solidFill>
                  <a:schemeClr val="tx1"/>
                </a:solidFill>
                <a:latin typeface="Arial" charset="0"/>
                <a:ea typeface="Arial" charset="0"/>
                <a:cs typeface="Arial" charset="0"/>
              </a:defRPr>
            </a:lvl7pPr>
            <a:lvl8pPr marL="3429000" indent="-230188" defTabSz="1306513" eaLnBrk="0" fontAlgn="base" hangingPunct="0">
              <a:spcBef>
                <a:spcPct val="0"/>
              </a:spcBef>
              <a:spcAft>
                <a:spcPct val="0"/>
              </a:spcAft>
              <a:defRPr sz="2600">
                <a:solidFill>
                  <a:schemeClr val="tx1"/>
                </a:solidFill>
                <a:latin typeface="Arial" charset="0"/>
                <a:ea typeface="Arial" charset="0"/>
                <a:cs typeface="Arial" charset="0"/>
              </a:defRPr>
            </a:lvl8pPr>
            <a:lvl9pPr marL="3886200" indent="-230188" defTabSz="1306513" eaLnBrk="0" fontAlgn="base" hangingPunct="0">
              <a:spcBef>
                <a:spcPct val="0"/>
              </a:spcBef>
              <a:spcAft>
                <a:spcPct val="0"/>
              </a:spcAft>
              <a:defRPr sz="2600">
                <a:solidFill>
                  <a:schemeClr val="tx1"/>
                </a:solidFill>
                <a:latin typeface="Arial" charset="0"/>
                <a:ea typeface="Arial" charset="0"/>
                <a:cs typeface="Arial" charset="0"/>
              </a:defRPr>
            </a:lvl9pPr>
          </a:lstStyle>
          <a:p>
            <a:pPr algn="r" eaLnBrk="1" fontAlgn="auto" hangingPunct="1">
              <a:spcBef>
                <a:spcPct val="50000"/>
              </a:spcBef>
              <a:spcAft>
                <a:spcPts val="0"/>
              </a:spcAft>
              <a:defRPr/>
            </a:pPr>
            <a:fld id="{1552CBB9-3CEE-4441-9F7F-36EBBA60C74B}" type="slidenum">
              <a:rPr lang="en-US" sz="800" smtClean="0">
                <a:solidFill>
                  <a:srgbClr val="000000"/>
                </a:solidFill>
              </a:rPr>
              <a:pPr algn="r" eaLnBrk="1" fontAlgn="auto" hangingPunct="1">
                <a:spcBef>
                  <a:spcPct val="50000"/>
                </a:spcBef>
                <a:spcAft>
                  <a:spcPts val="0"/>
                </a:spcAft>
                <a:defRPr/>
              </a:pPr>
              <a:t>‹#›</a:t>
            </a:fld>
            <a:endParaRPr lang="en-US" sz="800" dirty="0">
              <a:solidFill>
                <a:srgbClr val="000000"/>
              </a:solidFill>
            </a:endParaRPr>
          </a:p>
        </p:txBody>
      </p:sp>
      <p:pic>
        <p:nvPicPr>
          <p:cNvPr id="6" name="Picture 5"/>
          <p:cNvPicPr preferRelativeResize="0">
            <a:picLocks/>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16280" y="7482840"/>
            <a:ext cx="577216" cy="23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p:cNvSpPr>
            <a:spLocks noGrp="1"/>
          </p:cNvSpPr>
          <p:nvPr>
            <p:ph idx="10"/>
          </p:nvPr>
        </p:nvSpPr>
        <p:spPr>
          <a:xfrm>
            <a:off x="734051" y="1677998"/>
            <a:ext cx="13191838" cy="5199069"/>
          </a:xfrm>
        </p:spPr>
        <p:txBody>
          <a:bodyPr>
            <a:normAutofit/>
          </a:bodyPr>
          <a:lstStyle>
            <a:lvl1pPr marL="0" marR="0" indent="0" algn="l" defTabSz="1097254" rtl="0" eaLnBrk="1" fontAlgn="auto" latinLnBrk="0" hangingPunct="1">
              <a:lnSpc>
                <a:spcPct val="100000"/>
              </a:lnSpc>
              <a:spcBef>
                <a:spcPct val="20000"/>
              </a:spcBef>
              <a:spcAft>
                <a:spcPts val="0"/>
              </a:spcAft>
              <a:buClrTx/>
              <a:buSzTx/>
              <a:buFont typeface="Arial"/>
              <a:buNone/>
              <a:tabLst/>
              <a:defRPr sz="2400">
                <a:solidFill>
                  <a:schemeClr val="bg2"/>
                </a:solidFill>
              </a:defRPr>
            </a:lvl1pPr>
            <a:lvl2pPr marL="548627" marR="0" indent="-164587" algn="l" defTabSz="1097254" rtl="0" eaLnBrk="1" fontAlgn="auto" latinLnBrk="0" hangingPunct="1">
              <a:lnSpc>
                <a:spcPct val="100000"/>
              </a:lnSpc>
              <a:spcBef>
                <a:spcPts val="360"/>
              </a:spcBef>
              <a:spcAft>
                <a:spcPts val="0"/>
              </a:spcAft>
              <a:buClrTx/>
              <a:buSzPct val="80000"/>
              <a:buFont typeface="Arial"/>
              <a:buChar char="•"/>
              <a:tabLst/>
              <a:defRPr>
                <a:solidFill>
                  <a:schemeClr val="bg2"/>
                </a:solidFill>
              </a:defRPr>
            </a:lvl2pPr>
            <a:lvl3pPr marL="822939" marR="0" indent="-164587" algn="l" defTabSz="1097254" rtl="0" eaLnBrk="1" fontAlgn="auto" latinLnBrk="0" hangingPunct="1">
              <a:lnSpc>
                <a:spcPct val="100000"/>
              </a:lnSpc>
              <a:spcBef>
                <a:spcPct val="20000"/>
              </a:spcBef>
              <a:spcAft>
                <a:spcPts val="0"/>
              </a:spcAft>
              <a:buClrTx/>
              <a:buSzTx/>
              <a:buFont typeface="Lucida Grande"/>
              <a:buChar char="–"/>
              <a:tabLst/>
              <a:defRPr>
                <a:solidFill>
                  <a:schemeClr val="bg2"/>
                </a:solidFill>
              </a:defRPr>
            </a:lvl3pPr>
            <a:lvl4pPr marL="1097254" marR="0" indent="-164587" algn="l" defTabSz="1097254" rtl="0" eaLnBrk="1" fontAlgn="auto" latinLnBrk="0" hangingPunct="1">
              <a:lnSpc>
                <a:spcPct val="100000"/>
              </a:lnSpc>
              <a:spcBef>
                <a:spcPct val="20000"/>
              </a:spcBef>
              <a:spcAft>
                <a:spcPts val="0"/>
              </a:spcAft>
              <a:buClrTx/>
              <a:buSzPct val="80000"/>
              <a:buFont typeface="Arial"/>
              <a:buChar char="•"/>
              <a:tabLst/>
              <a:defRPr>
                <a:solidFill>
                  <a:schemeClr val="bg2"/>
                </a:solidFill>
              </a:defRPr>
            </a:lvl4pPr>
            <a:lvl5pPr marL="1371566" marR="0" indent="-164587" algn="l" defTabSz="1097254" rtl="0" eaLnBrk="1" fontAlgn="auto" latinLnBrk="0" hangingPunct="1">
              <a:lnSpc>
                <a:spcPct val="100000"/>
              </a:lnSpc>
              <a:spcBef>
                <a:spcPct val="20000"/>
              </a:spcBef>
              <a:spcAft>
                <a:spcPts val="0"/>
              </a:spcAft>
              <a:buClrTx/>
              <a:buSzTx/>
              <a:buFont typeface="Arial" pitchFamily="34" charset="0"/>
              <a:buChar char="»"/>
              <a:tabLst/>
              <a:defRPr>
                <a:solidFill>
                  <a:schemeClr val="bg2"/>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31088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70"/>
            <a:ext cx="12618720" cy="15906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44000" y="2017395"/>
            <a:ext cx="6030259" cy="988694"/>
          </a:xfrm>
        </p:spPr>
        <p:txBody>
          <a:bodyPr anchor="b"/>
          <a:lstStyle>
            <a:lvl1pPr marL="0" indent="0">
              <a:buNone/>
              <a:defRPr sz="29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547386" indent="0">
              <a:buNone/>
              <a:defRPr sz="2400" b="1"/>
            </a:lvl2pPr>
            <a:lvl3pPr marL="1094778" indent="0">
              <a:buNone/>
              <a:defRPr sz="2200" b="1"/>
            </a:lvl3pPr>
            <a:lvl4pPr marL="1642158" indent="0">
              <a:buNone/>
              <a:defRPr sz="1900" b="1"/>
            </a:lvl4pPr>
            <a:lvl5pPr marL="2189566" indent="0">
              <a:buNone/>
              <a:defRPr sz="1900" b="1"/>
            </a:lvl5pPr>
            <a:lvl6pPr marL="2736958" indent="0">
              <a:buNone/>
              <a:defRPr sz="1900" b="1"/>
            </a:lvl6pPr>
            <a:lvl7pPr marL="3284317" indent="0">
              <a:buNone/>
              <a:defRPr sz="1900" b="1"/>
            </a:lvl7pPr>
            <a:lvl8pPr marL="3831736" indent="0">
              <a:buNone/>
              <a:defRPr sz="1900" b="1"/>
            </a:lvl8pPr>
            <a:lvl9pPr marL="4379126" indent="0">
              <a:buNone/>
              <a:defRPr sz="1900" b="1"/>
            </a:lvl9pPr>
          </a:lstStyle>
          <a:p>
            <a:pPr lvl="0"/>
            <a:r>
              <a:rPr lang="en-US"/>
              <a:t>Click to edit Master text styles</a:t>
            </a:r>
          </a:p>
        </p:txBody>
      </p:sp>
      <p:sp>
        <p:nvSpPr>
          <p:cNvPr id="4" name="Content Placeholder 3"/>
          <p:cNvSpPr>
            <a:spLocks noGrp="1"/>
          </p:cNvSpPr>
          <p:nvPr>
            <p:ph sz="half" idx="2"/>
          </p:nvPr>
        </p:nvSpPr>
        <p:spPr>
          <a:xfrm>
            <a:off x="1344000" y="3006090"/>
            <a:ext cx="6030259"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83810" y="2017395"/>
            <a:ext cx="6042658" cy="988694"/>
          </a:xfrm>
        </p:spPr>
        <p:txBody>
          <a:bodyPr vert="horz" lIns="91238" tIns="45608" rIns="91238" bIns="45608" rtlCol="0" anchor="b">
            <a:normAutofit/>
          </a:bodyPr>
          <a:lstStyle>
            <a:lvl1pPr>
              <a:buNone/>
              <a:defRPr lang="en-US" sz="29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7583810" y="3006090"/>
            <a:ext cx="6042658"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AD1E8D-3C8E-9546-9734-8DED46BBA99B}"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331211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2104" y="712469"/>
            <a:ext cx="14119859" cy="893446"/>
          </a:xfrm>
          <a:prstGeom prst="rect">
            <a:avLst/>
          </a:prstGeom>
        </p:spPr>
        <p:txBody>
          <a:bodyPr/>
          <a:lstStyle/>
          <a:p>
            <a:r>
              <a:rPr lang="en-US"/>
              <a:t>Click to edit Master title style</a:t>
            </a:r>
          </a:p>
        </p:txBody>
      </p:sp>
      <p:sp>
        <p:nvSpPr>
          <p:cNvPr id="3" name="Slide Number Placeholder 3"/>
          <p:cNvSpPr>
            <a:spLocks noGrp="1"/>
          </p:cNvSpPr>
          <p:nvPr>
            <p:ph type="sldNum" sz="quarter" idx="11"/>
          </p:nvPr>
        </p:nvSpPr>
        <p:spPr>
          <a:xfrm>
            <a:off x="13928141" y="7581798"/>
            <a:ext cx="336499" cy="321869"/>
          </a:xfrm>
        </p:spPr>
        <p:txBody>
          <a:bodyPr/>
          <a:lstStyle>
            <a:lvl1pPr>
              <a:defRPr>
                <a:latin typeface="Arial" charset="0"/>
                <a:ea typeface="Arial" charset="0"/>
                <a:cs typeface="Arial" charset="0"/>
              </a:defRPr>
            </a:lvl1pPr>
          </a:lstStyle>
          <a:p>
            <a:fld id="{E4DBDE34-E9B5-E04F-B662-69720E4BCB5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054549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with Textbox">
    <p:bg>
      <p:bgPr>
        <a:solidFill>
          <a:srgbClr val="F7F7F7"/>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7202" y="658419"/>
            <a:ext cx="5582274" cy="842077"/>
          </a:xfrm>
          <a:prstGeom prst="rect">
            <a:avLst/>
          </a:prstGeom>
        </p:spPr>
        <p:txBody>
          <a:bodyPr wrap="square" lIns="0">
            <a:spAutoFit/>
          </a:bodyPr>
          <a:lstStyle>
            <a:lvl1pPr marL="0" indent="0">
              <a:buNone/>
              <a:defRPr sz="5300" b="1" i="0" baseline="0">
                <a:solidFill>
                  <a:schemeClr val="tx2"/>
                </a:solidFill>
                <a:latin typeface="+mn-lt"/>
                <a:ea typeface="Arial" charset="0"/>
                <a:cs typeface="Arial" charset="0"/>
              </a:defRPr>
            </a:lvl1pPr>
          </a:lstStyle>
          <a:p>
            <a:pPr lvl="0"/>
            <a:r>
              <a:rPr lang="en-US" noProof="0" dirty="0"/>
              <a:t>Title goes here</a:t>
            </a:r>
          </a:p>
        </p:txBody>
      </p:sp>
      <p:sp>
        <p:nvSpPr>
          <p:cNvPr id="9" name="Rectangle 8"/>
          <p:cNvSpPr/>
          <p:nvPr userDrawn="1"/>
        </p:nvSpPr>
        <p:spPr>
          <a:xfrm>
            <a:off x="-13731" y="-61479"/>
            <a:ext cx="14673749" cy="201438"/>
          </a:xfrm>
          <a:prstGeom prst="rect">
            <a:avLst/>
          </a:prstGeom>
          <a:gradFill flip="none" rotWithShape="1">
            <a:gsLst>
              <a:gs pos="0">
                <a:srgbClr val="FCCE13"/>
              </a:gs>
              <a:gs pos="69000">
                <a:srgbClr val="5C2B61"/>
              </a:gs>
              <a:gs pos="23000">
                <a:srgbClr val="D0308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defTabSz="1097280" fontAlgn="auto">
              <a:spcBef>
                <a:spcPts val="0"/>
              </a:spcBef>
              <a:spcAft>
                <a:spcPts val="0"/>
              </a:spcAft>
            </a:pPr>
            <a:endParaRPr lang="en-US" sz="1600">
              <a:solidFill>
                <a:srgbClr val="FFFFFF"/>
              </a:solidFill>
            </a:endParaRPr>
          </a:p>
        </p:txBody>
      </p:sp>
      <p:sp>
        <p:nvSpPr>
          <p:cNvPr id="3" name="Text Placeholder 2"/>
          <p:cNvSpPr>
            <a:spLocks noGrp="1"/>
          </p:cNvSpPr>
          <p:nvPr>
            <p:ph type="body" sz="quarter" idx="11"/>
          </p:nvPr>
        </p:nvSpPr>
        <p:spPr>
          <a:xfrm>
            <a:off x="457204" y="1828800"/>
            <a:ext cx="13715998" cy="5394960"/>
          </a:xfrm>
          <a:prstGeom prst="rect">
            <a:avLst/>
          </a:prstGeom>
        </p:spPr>
        <p:txBody>
          <a:bodyPr/>
          <a:lstStyle>
            <a:lvl1pPr>
              <a:defRPr b="0" i="0">
                <a:solidFill>
                  <a:schemeClr val="tx1"/>
                </a:solidFill>
                <a:latin typeface="+mn-lt"/>
                <a:ea typeface="Arial" charset="0"/>
                <a:cs typeface="Arial" charset="0"/>
              </a:defRPr>
            </a:lvl1pPr>
            <a:lvl2pPr>
              <a:defRPr b="0" i="0">
                <a:solidFill>
                  <a:schemeClr val="tx1"/>
                </a:solidFill>
                <a:latin typeface="+mn-lt"/>
                <a:ea typeface="Arial" charset="0"/>
                <a:cs typeface="Arial" charset="0"/>
              </a:defRPr>
            </a:lvl2pPr>
            <a:lvl3pPr>
              <a:defRPr b="0" i="0">
                <a:solidFill>
                  <a:schemeClr val="tx1"/>
                </a:solidFill>
                <a:latin typeface="+mn-lt"/>
                <a:ea typeface="Arial" charset="0"/>
                <a:cs typeface="Arial" charset="0"/>
              </a:defRPr>
            </a:lvl3pPr>
            <a:lvl4pPr>
              <a:defRPr b="0" i="0">
                <a:solidFill>
                  <a:schemeClr val="tx1"/>
                </a:solidFill>
                <a:latin typeface="+mn-lt"/>
                <a:ea typeface="Arial" charset="0"/>
                <a:cs typeface="Arial" charset="0"/>
              </a:defRPr>
            </a:lvl4pPr>
            <a:lvl5pPr>
              <a:defRPr b="0" i="0">
                <a:solidFill>
                  <a:schemeClr val="tx1"/>
                </a:solidFill>
                <a:latin typeface="+mn-lt"/>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8"/>
          <p:cNvSpPr>
            <a:spLocks noGrp="1"/>
          </p:cNvSpPr>
          <p:nvPr>
            <p:ph type="sldNum" sz="quarter" idx="12"/>
          </p:nvPr>
        </p:nvSpPr>
        <p:spPr>
          <a:xfrm>
            <a:off x="10332720" y="7627621"/>
            <a:ext cx="3291840" cy="438150"/>
          </a:xfrm>
        </p:spPr>
        <p:txBody>
          <a:bodyPr/>
          <a:lstStyle/>
          <a:p>
            <a:fld id="{9E421CAD-4561-4B80-8174-9E7466D17B1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645538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7"/>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7"/>
            <a:ext cx="10972800" cy="1986914"/>
          </a:xfrm>
        </p:spPr>
        <p:txBody>
          <a:bodyPr/>
          <a:lstStyle>
            <a:lvl1pPr marL="0" indent="0" algn="ctr">
              <a:buNone/>
              <a:defRPr sz="2900"/>
            </a:lvl1pPr>
            <a:lvl2pPr marL="546748" indent="0" algn="ctr">
              <a:buNone/>
              <a:defRPr sz="2400"/>
            </a:lvl2pPr>
            <a:lvl3pPr marL="1093512" indent="0" algn="ctr">
              <a:buNone/>
              <a:defRPr sz="2200"/>
            </a:lvl3pPr>
            <a:lvl4pPr marL="1640244" indent="0" algn="ctr">
              <a:buNone/>
              <a:defRPr sz="1900"/>
            </a:lvl4pPr>
            <a:lvl5pPr marL="2187026" indent="0" algn="ctr">
              <a:buNone/>
              <a:defRPr sz="1900"/>
            </a:lvl5pPr>
            <a:lvl6pPr marL="2733787" indent="0" algn="ctr">
              <a:buNone/>
              <a:defRPr sz="1900"/>
            </a:lvl6pPr>
            <a:lvl7pPr marL="3280489" indent="0" algn="ctr">
              <a:buNone/>
              <a:defRPr sz="1900"/>
            </a:lvl7pPr>
            <a:lvl8pPr marL="3827299" indent="0" algn="ctr">
              <a:buNone/>
              <a:defRPr sz="1900"/>
            </a:lvl8pPr>
            <a:lvl9pPr marL="4374052" indent="0" algn="ctr">
              <a:buNone/>
              <a:defRPr sz="1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6/25/2018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grpSp>
        <p:nvGrpSpPr>
          <p:cNvPr id="7" name="Group 10"/>
          <p:cNvGrpSpPr>
            <a:grpSpLocks/>
          </p:cNvGrpSpPr>
          <p:nvPr userDrawn="1"/>
        </p:nvGrpSpPr>
        <p:grpSpPr bwMode="auto">
          <a:xfrm>
            <a:off x="401322" y="4632965"/>
            <a:ext cx="13883640" cy="3103246"/>
            <a:chOff x="114" y="2291"/>
            <a:chExt cx="5466" cy="1629"/>
          </a:xfrm>
        </p:grpSpPr>
        <p:grpSp>
          <p:nvGrpSpPr>
            <p:cNvPr id="8" name="Group 6"/>
            <p:cNvGrpSpPr>
              <a:grpSpLocks/>
            </p:cNvGrpSpPr>
            <p:nvPr/>
          </p:nvGrpSpPr>
          <p:grpSpPr bwMode="auto">
            <a:xfrm>
              <a:off x="172" y="2309"/>
              <a:ext cx="5408" cy="1401"/>
              <a:chOff x="172" y="2309"/>
              <a:chExt cx="5408" cy="1401"/>
            </a:xfrm>
          </p:grpSpPr>
          <p:sp>
            <p:nvSpPr>
              <p:cNvPr id="26" name="Rectangle 7"/>
              <p:cNvSpPr>
                <a:spLocks noChangeArrowheads="1"/>
              </p:cNvSpPr>
              <p:nvPr/>
            </p:nvSpPr>
            <p:spPr bwMode="auto">
              <a:xfrm>
                <a:off x="172" y="2309"/>
                <a:ext cx="848" cy="284"/>
              </a:xfrm>
              <a:prstGeom prst="rect">
                <a:avLst/>
              </a:prstGeom>
              <a:solidFill>
                <a:srgbClr val="FF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buClr>
                    <a:srgbClr val="000000"/>
                  </a:buClr>
                  <a:buSzPct val="100000"/>
                  <a:buFont typeface="Times New Roman" panose="02020603050405020304" pitchFamily="18" charset="0"/>
                  <a:buNone/>
                  <a:defRPr/>
                </a:pPr>
                <a:endParaRPr lang="en-US" altLang="zh-CN" sz="2900">
                  <a:solidFill>
                    <a:srgbClr val="000000"/>
                  </a:solidFill>
                  <a:ea typeface="宋体" panose="02010600030101010101" pitchFamily="2" charset="-122"/>
                  <a:cs typeface="Arial" panose="020B0604020202020204" pitchFamily="34" charset="0"/>
                  <a:sym typeface="Arial" panose="020B0604020202020204" pitchFamily="34" charset="0"/>
                </a:endParaRPr>
              </a:p>
            </p:txBody>
          </p:sp>
          <p:sp>
            <p:nvSpPr>
              <p:cNvPr id="27" name="Rectangle 8"/>
              <p:cNvSpPr>
                <a:spLocks noChangeArrowheads="1"/>
              </p:cNvSpPr>
              <p:nvPr/>
            </p:nvSpPr>
            <p:spPr bwMode="auto">
              <a:xfrm>
                <a:off x="172" y="2866"/>
                <a:ext cx="848" cy="284"/>
              </a:xfrm>
              <a:prstGeom prst="rect">
                <a:avLst/>
              </a:prstGeom>
              <a:solidFill>
                <a:srgbClr val="FF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buClr>
                    <a:srgbClr val="000000"/>
                  </a:buClr>
                  <a:buSzPct val="100000"/>
                  <a:buFont typeface="Times New Roman" panose="02020603050405020304" pitchFamily="18" charset="0"/>
                  <a:buNone/>
                  <a:defRPr/>
                </a:pPr>
                <a:endParaRPr lang="en-US" altLang="zh-CN" sz="2900">
                  <a:solidFill>
                    <a:srgbClr val="000000"/>
                  </a:solidFill>
                  <a:ea typeface="宋体" panose="02010600030101010101" pitchFamily="2" charset="-122"/>
                  <a:cs typeface="Arial" panose="020B0604020202020204" pitchFamily="34" charset="0"/>
                  <a:sym typeface="Arial" panose="020B0604020202020204" pitchFamily="34" charset="0"/>
                </a:endParaRPr>
              </a:p>
            </p:txBody>
          </p:sp>
          <p:sp>
            <p:nvSpPr>
              <p:cNvPr id="28" name="Rectangle 9"/>
              <p:cNvSpPr>
                <a:spLocks noChangeArrowheads="1"/>
              </p:cNvSpPr>
              <p:nvPr/>
            </p:nvSpPr>
            <p:spPr bwMode="auto">
              <a:xfrm>
                <a:off x="172" y="3426"/>
                <a:ext cx="262" cy="284"/>
              </a:xfrm>
              <a:prstGeom prst="rect">
                <a:avLst/>
              </a:prstGeom>
              <a:solidFill>
                <a:srgbClr val="FF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buClr>
                    <a:srgbClr val="000000"/>
                  </a:buClr>
                  <a:buSzPct val="100000"/>
                  <a:buFont typeface="Times New Roman" panose="02020603050405020304" pitchFamily="18" charset="0"/>
                  <a:buNone/>
                  <a:defRPr/>
                </a:pPr>
                <a:endParaRPr lang="en-US" altLang="zh-CN" sz="2900">
                  <a:solidFill>
                    <a:srgbClr val="000000"/>
                  </a:solidFill>
                  <a:ea typeface="宋体" panose="02010600030101010101" pitchFamily="2" charset="-122"/>
                  <a:cs typeface="Arial" panose="020B0604020202020204" pitchFamily="34" charset="0"/>
                  <a:sym typeface="Arial" panose="020B0604020202020204" pitchFamily="34" charset="0"/>
                </a:endParaRPr>
              </a:p>
            </p:txBody>
          </p:sp>
          <p:sp>
            <p:nvSpPr>
              <p:cNvPr id="29" name="Rectangle 10"/>
              <p:cNvSpPr>
                <a:spLocks noChangeArrowheads="1"/>
              </p:cNvSpPr>
              <p:nvPr/>
            </p:nvSpPr>
            <p:spPr bwMode="auto">
              <a:xfrm>
                <a:off x="4732" y="2309"/>
                <a:ext cx="848" cy="284"/>
              </a:xfrm>
              <a:prstGeom prst="rect">
                <a:avLst/>
              </a:prstGeom>
              <a:solidFill>
                <a:srgbClr val="FF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buClr>
                    <a:srgbClr val="000000"/>
                  </a:buClr>
                  <a:buSzPct val="100000"/>
                  <a:buFont typeface="Times New Roman" panose="02020603050405020304" pitchFamily="18" charset="0"/>
                  <a:buNone/>
                  <a:defRPr/>
                </a:pPr>
                <a:endParaRPr lang="en-US" altLang="zh-CN" sz="2900">
                  <a:solidFill>
                    <a:srgbClr val="000000"/>
                  </a:solidFill>
                  <a:ea typeface="宋体" panose="02010600030101010101" pitchFamily="2" charset="-122"/>
                  <a:cs typeface="Arial" panose="020B0604020202020204" pitchFamily="34" charset="0"/>
                  <a:sym typeface="Arial" panose="020B0604020202020204" pitchFamily="34" charset="0"/>
                </a:endParaRPr>
              </a:p>
            </p:txBody>
          </p:sp>
          <p:sp>
            <p:nvSpPr>
              <p:cNvPr id="30" name="Rectangle 11"/>
              <p:cNvSpPr>
                <a:spLocks noChangeArrowheads="1"/>
              </p:cNvSpPr>
              <p:nvPr/>
            </p:nvSpPr>
            <p:spPr bwMode="auto">
              <a:xfrm>
                <a:off x="4732" y="2866"/>
                <a:ext cx="848" cy="284"/>
              </a:xfrm>
              <a:prstGeom prst="rect">
                <a:avLst/>
              </a:prstGeom>
              <a:solidFill>
                <a:srgbClr val="FF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buClr>
                    <a:srgbClr val="000000"/>
                  </a:buClr>
                  <a:buSzPct val="100000"/>
                  <a:buFont typeface="Times New Roman" panose="02020603050405020304" pitchFamily="18" charset="0"/>
                  <a:buNone/>
                  <a:defRPr/>
                </a:pPr>
                <a:endParaRPr lang="en-US" altLang="zh-CN" sz="2900">
                  <a:solidFill>
                    <a:srgbClr val="000000"/>
                  </a:solidFill>
                  <a:ea typeface="宋体" panose="02010600030101010101" pitchFamily="2" charset="-122"/>
                  <a:cs typeface="Arial" panose="020B0604020202020204" pitchFamily="34" charset="0"/>
                  <a:sym typeface="Arial" panose="020B0604020202020204" pitchFamily="34" charset="0"/>
                </a:endParaRPr>
              </a:p>
            </p:txBody>
          </p:sp>
          <p:sp>
            <p:nvSpPr>
              <p:cNvPr id="31" name="Rectangle 12"/>
              <p:cNvSpPr>
                <a:spLocks noChangeArrowheads="1"/>
              </p:cNvSpPr>
              <p:nvPr/>
            </p:nvSpPr>
            <p:spPr bwMode="auto">
              <a:xfrm>
                <a:off x="5318" y="3426"/>
                <a:ext cx="262" cy="284"/>
              </a:xfrm>
              <a:prstGeom prst="rect">
                <a:avLst/>
              </a:prstGeom>
              <a:solidFill>
                <a:srgbClr val="FF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buClr>
                    <a:srgbClr val="000000"/>
                  </a:buClr>
                  <a:buSzPct val="100000"/>
                  <a:buFont typeface="Times New Roman" panose="02020603050405020304" pitchFamily="18" charset="0"/>
                  <a:buNone/>
                  <a:defRPr/>
                </a:pPr>
                <a:endParaRPr lang="en-US" altLang="zh-CN" sz="2900">
                  <a:solidFill>
                    <a:srgbClr val="000000"/>
                  </a:solidFill>
                  <a:ea typeface="宋体" panose="02010600030101010101" pitchFamily="2" charset="-122"/>
                  <a:cs typeface="Arial" panose="020B0604020202020204" pitchFamily="34" charset="0"/>
                  <a:sym typeface="Arial" panose="020B0604020202020204" pitchFamily="34" charset="0"/>
                </a:endParaRPr>
              </a:p>
            </p:txBody>
          </p:sp>
          <p:sp>
            <p:nvSpPr>
              <p:cNvPr id="32" name="Freeform 13"/>
              <p:cNvSpPr>
                <a:spLocks noChangeArrowheads="1"/>
              </p:cNvSpPr>
              <p:nvPr/>
            </p:nvSpPr>
            <p:spPr bwMode="auto">
              <a:xfrm>
                <a:off x="1312" y="2309"/>
                <a:ext cx="2844" cy="284"/>
              </a:xfrm>
              <a:custGeom>
                <a:avLst/>
                <a:gdLst>
                  <a:gd name="T0" fmla="*/ 0 w 2880"/>
                  <a:gd name="T1" fmla="*/ 0 h 288"/>
                  <a:gd name="T2" fmla="*/ 0 w 2880"/>
                  <a:gd name="T3" fmla="*/ 256 h 288"/>
                  <a:gd name="T4" fmla="*/ 2575 w 2880"/>
                  <a:gd name="T5" fmla="*/ 256 h 288"/>
                  <a:gd name="T6" fmla="*/ 2537 w 2880"/>
                  <a:gd name="T7" fmla="*/ 231 h 288"/>
                  <a:gd name="T8" fmla="*/ 2379 w 2880"/>
                  <a:gd name="T9" fmla="*/ 118 h 288"/>
                  <a:gd name="T10" fmla="*/ 2173 w 2880"/>
                  <a:gd name="T11" fmla="*/ 38 h 288"/>
                  <a:gd name="T12" fmla="*/ 1993 w 2880"/>
                  <a:gd name="T13" fmla="*/ 10 h 288"/>
                  <a:gd name="T14" fmla="*/ 1889 w 2880"/>
                  <a:gd name="T15" fmla="*/ 0 h 288"/>
                  <a:gd name="T16" fmla="*/ 0 w 288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0"/>
                  <a:gd name="T28" fmla="*/ 0 h 288"/>
                  <a:gd name="T29" fmla="*/ 2880 w 288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0" h="288">
                    <a:moveTo>
                      <a:pt x="0" y="0"/>
                    </a:moveTo>
                    <a:lnTo>
                      <a:pt x="0" y="288"/>
                    </a:lnTo>
                    <a:lnTo>
                      <a:pt x="2880" y="288"/>
                    </a:lnTo>
                    <a:lnTo>
                      <a:pt x="2838" y="256"/>
                    </a:lnTo>
                    <a:cubicBezTo>
                      <a:pt x="2838" y="256"/>
                      <a:pt x="2728" y="169"/>
                      <a:pt x="2660" y="134"/>
                    </a:cubicBezTo>
                    <a:cubicBezTo>
                      <a:pt x="2592" y="99"/>
                      <a:pt x="2502" y="67"/>
                      <a:pt x="2430" y="46"/>
                    </a:cubicBezTo>
                    <a:cubicBezTo>
                      <a:pt x="2358" y="25"/>
                      <a:pt x="2283" y="18"/>
                      <a:pt x="2230" y="10"/>
                    </a:cubicBezTo>
                    <a:lnTo>
                      <a:pt x="2112" y="0"/>
                    </a:lnTo>
                    <a:lnTo>
                      <a:pt x="0" y="0"/>
                    </a:lnTo>
                    <a:close/>
                  </a:path>
                </a:pathLst>
              </a:custGeom>
              <a:solidFill>
                <a:srgbClr val="FF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546748" fontAlgn="auto">
                  <a:spcBef>
                    <a:spcPts val="0"/>
                  </a:spcBef>
                  <a:spcAft>
                    <a:spcPts val="0"/>
                  </a:spcAft>
                </a:pPr>
                <a:endParaRPr lang="en-US" sz="2400">
                  <a:solidFill>
                    <a:prstClr val="black"/>
                  </a:solidFill>
                  <a:latin typeface="Calibri" panose="020F0502020204030204"/>
                </a:endParaRPr>
              </a:p>
            </p:txBody>
          </p:sp>
          <p:sp>
            <p:nvSpPr>
              <p:cNvPr id="33" name="Freeform 14"/>
              <p:cNvSpPr>
                <a:spLocks noChangeArrowheads="1"/>
              </p:cNvSpPr>
              <p:nvPr/>
            </p:nvSpPr>
            <p:spPr bwMode="auto">
              <a:xfrm>
                <a:off x="1312" y="2866"/>
                <a:ext cx="3155" cy="287"/>
              </a:xfrm>
              <a:custGeom>
                <a:avLst/>
                <a:gdLst>
                  <a:gd name="T0" fmla="*/ 0 w 3194"/>
                  <a:gd name="T1" fmla="*/ 0 h 290"/>
                  <a:gd name="T2" fmla="*/ 0 w 3194"/>
                  <a:gd name="T3" fmla="*/ 265 h 290"/>
                  <a:gd name="T4" fmla="*/ 2863 w 3194"/>
                  <a:gd name="T5" fmla="*/ 267 h 290"/>
                  <a:gd name="T6" fmla="*/ 2858 w 3194"/>
                  <a:gd name="T7" fmla="*/ 235 h 290"/>
                  <a:gd name="T8" fmla="*/ 2833 w 3194"/>
                  <a:gd name="T9" fmla="*/ 138 h 290"/>
                  <a:gd name="T10" fmla="*/ 2795 w 3194"/>
                  <a:gd name="T11" fmla="*/ 34 h 290"/>
                  <a:gd name="T12" fmla="*/ 2781 w 3194"/>
                  <a:gd name="T13" fmla="*/ 2 h 290"/>
                  <a:gd name="T14" fmla="*/ 0 w 3194"/>
                  <a:gd name="T15" fmla="*/ 0 h 290"/>
                  <a:gd name="T16" fmla="*/ 0 60000 65536"/>
                  <a:gd name="T17" fmla="*/ 0 60000 65536"/>
                  <a:gd name="T18" fmla="*/ 0 60000 65536"/>
                  <a:gd name="T19" fmla="*/ 0 60000 65536"/>
                  <a:gd name="T20" fmla="*/ 0 60000 65536"/>
                  <a:gd name="T21" fmla="*/ 0 60000 65536"/>
                  <a:gd name="T22" fmla="*/ 0 60000 65536"/>
                  <a:gd name="T23" fmla="*/ 0 60000 65536"/>
                  <a:gd name="T24" fmla="*/ 0 w 3194"/>
                  <a:gd name="T25" fmla="*/ 0 h 290"/>
                  <a:gd name="T26" fmla="*/ 3194 w 3194"/>
                  <a:gd name="T27" fmla="*/ 290 h 2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94" h="290">
                    <a:moveTo>
                      <a:pt x="0" y="0"/>
                    </a:moveTo>
                    <a:lnTo>
                      <a:pt x="0" y="288"/>
                    </a:lnTo>
                    <a:lnTo>
                      <a:pt x="3194" y="290"/>
                    </a:lnTo>
                    <a:lnTo>
                      <a:pt x="3188" y="256"/>
                    </a:lnTo>
                    <a:cubicBezTo>
                      <a:pt x="3182" y="232"/>
                      <a:pt x="3172" y="183"/>
                      <a:pt x="3160" y="146"/>
                    </a:cubicBezTo>
                    <a:cubicBezTo>
                      <a:pt x="3146" y="103"/>
                      <a:pt x="3128" y="58"/>
                      <a:pt x="3118" y="34"/>
                    </a:cubicBezTo>
                    <a:lnTo>
                      <a:pt x="3102" y="2"/>
                    </a:lnTo>
                    <a:lnTo>
                      <a:pt x="0" y="0"/>
                    </a:lnTo>
                    <a:close/>
                  </a:path>
                </a:pathLst>
              </a:custGeom>
              <a:solidFill>
                <a:srgbClr val="FF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546748" fontAlgn="auto">
                  <a:spcBef>
                    <a:spcPts val="0"/>
                  </a:spcBef>
                  <a:spcAft>
                    <a:spcPts val="0"/>
                  </a:spcAft>
                </a:pPr>
                <a:endParaRPr lang="en-US" sz="2400">
                  <a:solidFill>
                    <a:prstClr val="black"/>
                  </a:solidFill>
                  <a:latin typeface="Calibri" panose="020F0502020204030204"/>
                </a:endParaRPr>
              </a:p>
            </p:txBody>
          </p:sp>
          <p:sp>
            <p:nvSpPr>
              <p:cNvPr id="34" name="Freeform 15"/>
              <p:cNvSpPr>
                <a:spLocks noChangeArrowheads="1"/>
              </p:cNvSpPr>
              <p:nvPr/>
            </p:nvSpPr>
            <p:spPr bwMode="auto">
              <a:xfrm>
                <a:off x="3592" y="3424"/>
                <a:ext cx="906" cy="286"/>
              </a:xfrm>
              <a:custGeom>
                <a:avLst/>
                <a:gdLst>
                  <a:gd name="T0" fmla="*/ 0 w 3194"/>
                  <a:gd name="T1" fmla="*/ 258 h 290"/>
                  <a:gd name="T2" fmla="*/ 0 w 3194"/>
                  <a:gd name="T3" fmla="*/ 2 h 290"/>
                  <a:gd name="T4" fmla="*/ 0 w 3194"/>
                  <a:gd name="T5" fmla="*/ 0 h 290"/>
                  <a:gd name="T6" fmla="*/ 0 w 3194"/>
                  <a:gd name="T7" fmla="*/ 140 h 290"/>
                  <a:gd name="T8" fmla="*/ 0 w 3194"/>
                  <a:gd name="T9" fmla="*/ 229 h 290"/>
                  <a:gd name="T10" fmla="*/ 0 w 3194"/>
                  <a:gd name="T11" fmla="*/ 258 h 290"/>
                  <a:gd name="T12" fmla="*/ 0 w 3194"/>
                  <a:gd name="T13" fmla="*/ 258 h 290"/>
                  <a:gd name="T14" fmla="*/ 0 60000 65536"/>
                  <a:gd name="T15" fmla="*/ 0 60000 65536"/>
                  <a:gd name="T16" fmla="*/ 0 60000 65536"/>
                  <a:gd name="T17" fmla="*/ 0 60000 65536"/>
                  <a:gd name="T18" fmla="*/ 0 60000 65536"/>
                  <a:gd name="T19" fmla="*/ 0 60000 65536"/>
                  <a:gd name="T20" fmla="*/ 0 60000 65536"/>
                  <a:gd name="T21" fmla="*/ 0 w 3194"/>
                  <a:gd name="T22" fmla="*/ 0 h 290"/>
                  <a:gd name="T23" fmla="*/ 3194 w 3194"/>
                  <a:gd name="T24" fmla="*/ 290 h 2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94" h="290">
                    <a:moveTo>
                      <a:pt x="0" y="290"/>
                    </a:moveTo>
                    <a:lnTo>
                      <a:pt x="0" y="2"/>
                    </a:lnTo>
                    <a:lnTo>
                      <a:pt x="3194" y="0"/>
                    </a:lnTo>
                    <a:lnTo>
                      <a:pt x="3176" y="156"/>
                    </a:lnTo>
                    <a:cubicBezTo>
                      <a:pt x="3169" y="198"/>
                      <a:pt x="3162" y="232"/>
                      <a:pt x="3150" y="254"/>
                    </a:cubicBezTo>
                    <a:lnTo>
                      <a:pt x="3140" y="290"/>
                    </a:lnTo>
                    <a:lnTo>
                      <a:pt x="0" y="290"/>
                    </a:lnTo>
                    <a:close/>
                  </a:path>
                </a:pathLst>
              </a:custGeom>
              <a:solidFill>
                <a:srgbClr val="FF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546748" fontAlgn="auto">
                  <a:spcBef>
                    <a:spcPts val="0"/>
                  </a:spcBef>
                  <a:spcAft>
                    <a:spcPts val="0"/>
                  </a:spcAft>
                </a:pPr>
                <a:endParaRPr lang="en-US" sz="2400">
                  <a:solidFill>
                    <a:prstClr val="black"/>
                  </a:solidFill>
                  <a:latin typeface="Calibri" panose="020F0502020204030204"/>
                </a:endParaRPr>
              </a:p>
            </p:txBody>
          </p:sp>
          <p:sp>
            <p:nvSpPr>
              <p:cNvPr id="35" name="Rectangle 16"/>
              <p:cNvSpPr>
                <a:spLocks noChangeArrowheads="1"/>
              </p:cNvSpPr>
              <p:nvPr/>
            </p:nvSpPr>
            <p:spPr bwMode="auto">
              <a:xfrm>
                <a:off x="1882" y="3426"/>
                <a:ext cx="848" cy="284"/>
              </a:xfrm>
              <a:prstGeom prst="rect">
                <a:avLst/>
              </a:prstGeom>
              <a:solidFill>
                <a:srgbClr val="FF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buClr>
                    <a:srgbClr val="000000"/>
                  </a:buClr>
                  <a:buSzPct val="100000"/>
                  <a:buFont typeface="Times New Roman" panose="02020603050405020304" pitchFamily="18" charset="0"/>
                  <a:buNone/>
                  <a:defRPr/>
                </a:pPr>
                <a:endParaRPr lang="en-US" altLang="zh-CN" sz="2900">
                  <a:solidFill>
                    <a:srgbClr val="000000"/>
                  </a:solidFill>
                  <a:ea typeface="宋体" panose="02010600030101010101" pitchFamily="2" charset="-122"/>
                  <a:cs typeface="Arial" panose="020B0604020202020204" pitchFamily="34" charset="0"/>
                  <a:sym typeface="Arial" panose="020B0604020202020204" pitchFamily="34" charset="0"/>
                </a:endParaRPr>
              </a:p>
            </p:txBody>
          </p:sp>
        </p:grpSp>
        <p:grpSp>
          <p:nvGrpSpPr>
            <p:cNvPr id="9" name="Group 22"/>
            <p:cNvGrpSpPr>
              <a:grpSpLocks/>
            </p:cNvGrpSpPr>
            <p:nvPr userDrawn="1"/>
          </p:nvGrpSpPr>
          <p:grpSpPr bwMode="auto">
            <a:xfrm>
              <a:off x="114" y="2291"/>
              <a:ext cx="5372" cy="1629"/>
              <a:chOff x="389" y="2005"/>
              <a:chExt cx="5181" cy="1774"/>
            </a:xfrm>
          </p:grpSpPr>
          <p:pic>
            <p:nvPicPr>
              <p:cNvPr id="21"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t="34033" r="12071" b="10085"/>
              <a:stretch>
                <a:fillRect/>
              </a:stretch>
            </p:blipFill>
            <p:spPr bwMode="auto">
              <a:xfrm>
                <a:off x="2449" y="2012"/>
                <a:ext cx="1184" cy="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2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7" y="2005"/>
                <a:ext cx="206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33" y="2022"/>
                <a:ext cx="1937" cy="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02" y="2940"/>
                <a:ext cx="964" cy="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89" y="2942"/>
                <a:ext cx="1123" cy="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1"/>
            <p:cNvGrpSpPr>
              <a:grpSpLocks/>
            </p:cNvGrpSpPr>
            <p:nvPr userDrawn="1"/>
          </p:nvGrpSpPr>
          <p:grpSpPr bwMode="auto">
            <a:xfrm>
              <a:off x="130" y="2299"/>
              <a:ext cx="5350" cy="1604"/>
              <a:chOff x="160" y="2308"/>
              <a:chExt cx="5437" cy="1399"/>
            </a:xfrm>
          </p:grpSpPr>
          <p:sp>
            <p:nvSpPr>
              <p:cNvPr id="11" name="Rectangle 22"/>
              <p:cNvSpPr>
                <a:spLocks noChangeArrowheads="1"/>
              </p:cNvSpPr>
              <p:nvPr/>
            </p:nvSpPr>
            <p:spPr bwMode="auto">
              <a:xfrm>
                <a:off x="160" y="2308"/>
                <a:ext cx="858" cy="288"/>
              </a:xfrm>
              <a:prstGeom prst="rect">
                <a:avLst/>
              </a:prstGeom>
              <a:solidFill>
                <a:srgbClr val="FEFFFE">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defRPr/>
                </a:pPr>
                <a:endParaRPr lang="fr-FR" altLang="fr-FR" sz="2200">
                  <a:solidFill>
                    <a:prstClr val="black"/>
                  </a:solidFill>
                  <a:latin typeface="Calibri" panose="020F0502020204030204" pitchFamily="34" charset="0"/>
                  <a:ea typeface="MS PGothic" panose="020B0600070205080204" pitchFamily="34" charset="-128"/>
                  <a:sym typeface="Arial" panose="020B0604020202020204" pitchFamily="34" charset="0"/>
                </a:endParaRPr>
              </a:p>
            </p:txBody>
          </p:sp>
          <p:sp>
            <p:nvSpPr>
              <p:cNvPr id="12" name="Rectangle 23"/>
              <p:cNvSpPr>
                <a:spLocks noChangeArrowheads="1"/>
              </p:cNvSpPr>
              <p:nvPr/>
            </p:nvSpPr>
            <p:spPr bwMode="auto">
              <a:xfrm>
                <a:off x="160" y="2862"/>
                <a:ext cx="858" cy="290"/>
              </a:xfrm>
              <a:prstGeom prst="rect">
                <a:avLst/>
              </a:prstGeom>
              <a:solidFill>
                <a:srgbClr val="FEFFFE">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defRPr/>
                </a:pPr>
                <a:endParaRPr lang="fr-FR" altLang="fr-FR" sz="2200">
                  <a:solidFill>
                    <a:prstClr val="black"/>
                  </a:solidFill>
                  <a:latin typeface="Calibri" panose="020F0502020204030204" pitchFamily="34" charset="0"/>
                  <a:ea typeface="MS PGothic" panose="020B0600070205080204" pitchFamily="34" charset="-128"/>
                  <a:sym typeface="Arial" panose="020B0604020202020204" pitchFamily="34" charset="0"/>
                </a:endParaRPr>
              </a:p>
            </p:txBody>
          </p:sp>
          <p:sp>
            <p:nvSpPr>
              <p:cNvPr id="13" name="Rectangle 24"/>
              <p:cNvSpPr>
                <a:spLocks noChangeArrowheads="1"/>
              </p:cNvSpPr>
              <p:nvPr/>
            </p:nvSpPr>
            <p:spPr bwMode="auto">
              <a:xfrm>
                <a:off x="160" y="3419"/>
                <a:ext cx="269" cy="288"/>
              </a:xfrm>
              <a:prstGeom prst="rect">
                <a:avLst/>
              </a:prstGeom>
              <a:solidFill>
                <a:srgbClr val="FEFFFE">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defRPr/>
                </a:pPr>
                <a:endParaRPr lang="fr-FR" altLang="fr-FR" sz="2200">
                  <a:solidFill>
                    <a:prstClr val="black"/>
                  </a:solidFill>
                  <a:latin typeface="Calibri" panose="020F0502020204030204" pitchFamily="34" charset="0"/>
                  <a:ea typeface="MS PGothic" panose="020B0600070205080204" pitchFamily="34" charset="-128"/>
                  <a:sym typeface="Arial" panose="020B0604020202020204" pitchFamily="34" charset="0"/>
                </a:endParaRPr>
              </a:p>
            </p:txBody>
          </p:sp>
          <p:sp>
            <p:nvSpPr>
              <p:cNvPr id="14" name="Rectangle 25"/>
              <p:cNvSpPr>
                <a:spLocks noChangeArrowheads="1"/>
              </p:cNvSpPr>
              <p:nvPr/>
            </p:nvSpPr>
            <p:spPr bwMode="auto">
              <a:xfrm>
                <a:off x="4739" y="2308"/>
                <a:ext cx="858" cy="288"/>
              </a:xfrm>
              <a:prstGeom prst="rect">
                <a:avLst/>
              </a:prstGeom>
              <a:solidFill>
                <a:srgbClr val="FEFFFE">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defRPr/>
                </a:pPr>
                <a:endParaRPr lang="fr-FR" altLang="fr-FR" sz="2200">
                  <a:solidFill>
                    <a:prstClr val="black"/>
                  </a:solidFill>
                  <a:latin typeface="Calibri" panose="020F0502020204030204" pitchFamily="34" charset="0"/>
                  <a:ea typeface="MS PGothic" panose="020B0600070205080204" pitchFamily="34" charset="-128"/>
                  <a:sym typeface="Arial" panose="020B0604020202020204" pitchFamily="34" charset="0"/>
                </a:endParaRPr>
              </a:p>
            </p:txBody>
          </p:sp>
          <p:sp>
            <p:nvSpPr>
              <p:cNvPr id="15" name="Rectangle 26"/>
              <p:cNvSpPr>
                <a:spLocks noChangeArrowheads="1"/>
              </p:cNvSpPr>
              <p:nvPr/>
            </p:nvSpPr>
            <p:spPr bwMode="auto">
              <a:xfrm>
                <a:off x="4739" y="2862"/>
                <a:ext cx="858" cy="290"/>
              </a:xfrm>
              <a:prstGeom prst="rect">
                <a:avLst/>
              </a:prstGeom>
              <a:solidFill>
                <a:srgbClr val="FEFFFE">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defRPr/>
                </a:pPr>
                <a:endParaRPr lang="fr-FR" altLang="fr-FR" sz="2200">
                  <a:solidFill>
                    <a:prstClr val="black"/>
                  </a:solidFill>
                  <a:latin typeface="Calibri" panose="020F0502020204030204" pitchFamily="34" charset="0"/>
                  <a:ea typeface="MS PGothic" panose="020B0600070205080204" pitchFamily="34" charset="-128"/>
                  <a:sym typeface="Arial" panose="020B0604020202020204" pitchFamily="34" charset="0"/>
                </a:endParaRPr>
              </a:p>
            </p:txBody>
          </p:sp>
          <p:sp>
            <p:nvSpPr>
              <p:cNvPr id="16" name="Rectangle 27"/>
              <p:cNvSpPr>
                <a:spLocks noChangeArrowheads="1"/>
              </p:cNvSpPr>
              <p:nvPr/>
            </p:nvSpPr>
            <p:spPr bwMode="auto">
              <a:xfrm>
                <a:off x="5328" y="3419"/>
                <a:ext cx="269" cy="288"/>
              </a:xfrm>
              <a:prstGeom prst="rect">
                <a:avLst/>
              </a:prstGeom>
              <a:solidFill>
                <a:srgbClr val="FEFFFE">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defRPr/>
                </a:pPr>
                <a:endParaRPr lang="fr-FR" altLang="fr-FR" sz="2200">
                  <a:solidFill>
                    <a:prstClr val="black"/>
                  </a:solidFill>
                  <a:latin typeface="Calibri" panose="020F0502020204030204" pitchFamily="34" charset="0"/>
                  <a:ea typeface="MS PGothic" panose="020B0600070205080204" pitchFamily="34" charset="-128"/>
                  <a:sym typeface="Arial" panose="020B0604020202020204" pitchFamily="34" charset="0"/>
                </a:endParaRPr>
              </a:p>
            </p:txBody>
          </p:sp>
          <p:sp>
            <p:nvSpPr>
              <p:cNvPr id="17" name="Freeform 28"/>
              <p:cNvSpPr>
                <a:spLocks/>
              </p:cNvSpPr>
              <p:nvPr/>
            </p:nvSpPr>
            <p:spPr bwMode="auto">
              <a:xfrm>
                <a:off x="1305" y="2308"/>
                <a:ext cx="2862" cy="288"/>
              </a:xfrm>
              <a:custGeom>
                <a:avLst/>
                <a:gdLst>
                  <a:gd name="T0" fmla="*/ 0 w 2880"/>
                  <a:gd name="T1" fmla="*/ 0 h 288"/>
                  <a:gd name="T2" fmla="*/ 0 w 2880"/>
                  <a:gd name="T3" fmla="*/ 288 h 288"/>
                  <a:gd name="T4" fmla="*/ 2688 w 2880"/>
                  <a:gd name="T5" fmla="*/ 288 h 288"/>
                  <a:gd name="T6" fmla="*/ 2648 w 2880"/>
                  <a:gd name="T7" fmla="*/ 256 h 288"/>
                  <a:gd name="T8" fmla="*/ 2482 w 2880"/>
                  <a:gd name="T9" fmla="*/ 134 h 288"/>
                  <a:gd name="T10" fmla="*/ 2268 w 2880"/>
                  <a:gd name="T11" fmla="*/ 46 h 288"/>
                  <a:gd name="T12" fmla="*/ 2082 w 2880"/>
                  <a:gd name="T13" fmla="*/ 10 h 288"/>
                  <a:gd name="T14" fmla="*/ 1971 w 2880"/>
                  <a:gd name="T15" fmla="*/ 0 h 288"/>
                  <a:gd name="T16" fmla="*/ 0 w 288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80" h="288">
                    <a:moveTo>
                      <a:pt x="0" y="0"/>
                    </a:moveTo>
                    <a:lnTo>
                      <a:pt x="0" y="288"/>
                    </a:lnTo>
                    <a:lnTo>
                      <a:pt x="2880" y="288"/>
                    </a:lnTo>
                    <a:lnTo>
                      <a:pt x="2838" y="256"/>
                    </a:lnTo>
                    <a:cubicBezTo>
                      <a:pt x="2838" y="256"/>
                      <a:pt x="2728" y="169"/>
                      <a:pt x="2660" y="134"/>
                    </a:cubicBezTo>
                    <a:cubicBezTo>
                      <a:pt x="2592" y="99"/>
                      <a:pt x="2502" y="67"/>
                      <a:pt x="2430" y="46"/>
                    </a:cubicBezTo>
                    <a:cubicBezTo>
                      <a:pt x="2358" y="25"/>
                      <a:pt x="2283" y="18"/>
                      <a:pt x="2230" y="10"/>
                    </a:cubicBezTo>
                    <a:lnTo>
                      <a:pt x="2112" y="0"/>
                    </a:lnTo>
                    <a:lnTo>
                      <a:pt x="0" y="0"/>
                    </a:lnTo>
                    <a:close/>
                  </a:path>
                </a:pathLst>
              </a:custGeom>
              <a:solidFill>
                <a:srgbClr val="FEFFFE">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546748" fontAlgn="auto">
                  <a:spcBef>
                    <a:spcPts val="0"/>
                  </a:spcBef>
                  <a:spcAft>
                    <a:spcPts val="0"/>
                  </a:spcAft>
                </a:pPr>
                <a:endParaRPr lang="en-US" sz="2400">
                  <a:solidFill>
                    <a:prstClr val="black"/>
                  </a:solidFill>
                  <a:latin typeface="Calibri" panose="020F0502020204030204"/>
                </a:endParaRPr>
              </a:p>
            </p:txBody>
          </p:sp>
          <p:sp>
            <p:nvSpPr>
              <p:cNvPr id="18" name="Freeform 29"/>
              <p:cNvSpPr>
                <a:spLocks/>
              </p:cNvSpPr>
              <p:nvPr/>
            </p:nvSpPr>
            <p:spPr bwMode="auto">
              <a:xfrm>
                <a:off x="1305" y="2862"/>
                <a:ext cx="3174" cy="291"/>
              </a:xfrm>
              <a:custGeom>
                <a:avLst/>
                <a:gdLst>
                  <a:gd name="T0" fmla="*/ 0 w 3194"/>
                  <a:gd name="T1" fmla="*/ 0 h 290"/>
                  <a:gd name="T2" fmla="*/ 0 w 3194"/>
                  <a:gd name="T3" fmla="*/ 299 h 290"/>
                  <a:gd name="T4" fmla="*/ 2981 w 3194"/>
                  <a:gd name="T5" fmla="*/ 301 h 290"/>
                  <a:gd name="T6" fmla="*/ 2975 w 3194"/>
                  <a:gd name="T7" fmla="*/ 267 h 290"/>
                  <a:gd name="T8" fmla="*/ 2948 w 3194"/>
                  <a:gd name="T9" fmla="*/ 157 h 290"/>
                  <a:gd name="T10" fmla="*/ 2910 w 3194"/>
                  <a:gd name="T11" fmla="*/ 34 h 290"/>
                  <a:gd name="T12" fmla="*/ 2896 w 3194"/>
                  <a:gd name="T13" fmla="*/ 2 h 290"/>
                  <a:gd name="T14" fmla="*/ 0 w 3194"/>
                  <a:gd name="T15" fmla="*/ 0 h 2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94" h="290">
                    <a:moveTo>
                      <a:pt x="0" y="0"/>
                    </a:moveTo>
                    <a:lnTo>
                      <a:pt x="0" y="288"/>
                    </a:lnTo>
                    <a:lnTo>
                      <a:pt x="3194" y="290"/>
                    </a:lnTo>
                    <a:lnTo>
                      <a:pt x="3188" y="256"/>
                    </a:lnTo>
                    <a:cubicBezTo>
                      <a:pt x="3182" y="232"/>
                      <a:pt x="3172" y="183"/>
                      <a:pt x="3160" y="146"/>
                    </a:cubicBezTo>
                    <a:cubicBezTo>
                      <a:pt x="3146" y="103"/>
                      <a:pt x="3128" y="58"/>
                      <a:pt x="3118" y="34"/>
                    </a:cubicBezTo>
                    <a:lnTo>
                      <a:pt x="3102" y="2"/>
                    </a:lnTo>
                    <a:lnTo>
                      <a:pt x="0" y="0"/>
                    </a:lnTo>
                    <a:close/>
                  </a:path>
                </a:pathLst>
              </a:custGeom>
              <a:solidFill>
                <a:srgbClr val="FEFFFE">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546748" fontAlgn="auto">
                  <a:spcBef>
                    <a:spcPts val="0"/>
                  </a:spcBef>
                  <a:spcAft>
                    <a:spcPts val="0"/>
                  </a:spcAft>
                </a:pPr>
                <a:endParaRPr lang="en-US" sz="2400">
                  <a:solidFill>
                    <a:prstClr val="black"/>
                  </a:solidFill>
                  <a:latin typeface="Calibri" panose="020F0502020204030204"/>
                </a:endParaRPr>
              </a:p>
            </p:txBody>
          </p:sp>
          <p:sp>
            <p:nvSpPr>
              <p:cNvPr id="19" name="Freeform 30"/>
              <p:cNvSpPr>
                <a:spLocks/>
              </p:cNvSpPr>
              <p:nvPr/>
            </p:nvSpPr>
            <p:spPr bwMode="auto">
              <a:xfrm>
                <a:off x="3595" y="3417"/>
                <a:ext cx="916" cy="290"/>
              </a:xfrm>
              <a:custGeom>
                <a:avLst/>
                <a:gdLst>
                  <a:gd name="T0" fmla="*/ 0 w 3194"/>
                  <a:gd name="T1" fmla="*/ 290 h 290"/>
                  <a:gd name="T2" fmla="*/ 0 w 3194"/>
                  <a:gd name="T3" fmla="*/ 2 h 290"/>
                  <a:gd name="T4" fmla="*/ 0 w 3194"/>
                  <a:gd name="T5" fmla="*/ 0 h 290"/>
                  <a:gd name="T6" fmla="*/ 0 w 3194"/>
                  <a:gd name="T7" fmla="*/ 156 h 290"/>
                  <a:gd name="T8" fmla="*/ 0 w 3194"/>
                  <a:gd name="T9" fmla="*/ 254 h 290"/>
                  <a:gd name="T10" fmla="*/ 0 w 3194"/>
                  <a:gd name="T11" fmla="*/ 290 h 290"/>
                  <a:gd name="T12" fmla="*/ 0 w 3194"/>
                  <a:gd name="T13" fmla="*/ 290 h 2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4" h="290">
                    <a:moveTo>
                      <a:pt x="0" y="290"/>
                    </a:moveTo>
                    <a:lnTo>
                      <a:pt x="0" y="2"/>
                    </a:lnTo>
                    <a:lnTo>
                      <a:pt x="3194" y="0"/>
                    </a:lnTo>
                    <a:lnTo>
                      <a:pt x="3176" y="156"/>
                    </a:lnTo>
                    <a:cubicBezTo>
                      <a:pt x="3169" y="198"/>
                      <a:pt x="3162" y="232"/>
                      <a:pt x="3150" y="254"/>
                    </a:cubicBezTo>
                    <a:lnTo>
                      <a:pt x="3140" y="290"/>
                    </a:lnTo>
                    <a:lnTo>
                      <a:pt x="0" y="290"/>
                    </a:lnTo>
                    <a:close/>
                  </a:path>
                </a:pathLst>
              </a:custGeom>
              <a:solidFill>
                <a:srgbClr val="FEFFFE">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546748" fontAlgn="auto">
                  <a:spcBef>
                    <a:spcPts val="0"/>
                  </a:spcBef>
                  <a:spcAft>
                    <a:spcPts val="0"/>
                  </a:spcAft>
                </a:pPr>
                <a:endParaRPr lang="en-US" sz="2400">
                  <a:solidFill>
                    <a:prstClr val="black"/>
                  </a:solidFill>
                  <a:latin typeface="Calibri" panose="020F0502020204030204"/>
                </a:endParaRPr>
              </a:p>
            </p:txBody>
          </p:sp>
          <p:sp>
            <p:nvSpPr>
              <p:cNvPr id="20" name="Rectangle 31"/>
              <p:cNvSpPr>
                <a:spLocks noChangeArrowheads="1"/>
              </p:cNvSpPr>
              <p:nvPr/>
            </p:nvSpPr>
            <p:spPr bwMode="auto">
              <a:xfrm>
                <a:off x="1877" y="3419"/>
                <a:ext cx="858" cy="288"/>
              </a:xfrm>
              <a:prstGeom prst="rect">
                <a:avLst/>
              </a:prstGeom>
              <a:solidFill>
                <a:srgbClr val="FEFFFE">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defRPr sz="2000">
                    <a:solidFill>
                      <a:schemeClr val="hlink"/>
                    </a:solidFill>
                    <a:latin typeface="Arial" panose="020B0604020202020204" pitchFamily="34" charset="0"/>
                  </a:defRPr>
                </a:lvl1pPr>
                <a:lvl2pPr marL="742950" indent="-285750">
                  <a:lnSpc>
                    <a:spcPct val="90000"/>
                  </a:lnSpc>
                  <a:defRPr sz="2000">
                    <a:solidFill>
                      <a:schemeClr val="hlink"/>
                    </a:solidFill>
                    <a:latin typeface="Arial" panose="020B0604020202020204" pitchFamily="34" charset="0"/>
                  </a:defRPr>
                </a:lvl2pPr>
                <a:lvl3pPr marL="1143000" indent="-228600">
                  <a:lnSpc>
                    <a:spcPct val="90000"/>
                  </a:lnSpc>
                  <a:defRPr sz="2000">
                    <a:solidFill>
                      <a:schemeClr val="hlink"/>
                    </a:solidFill>
                    <a:latin typeface="Arial" panose="020B0604020202020204" pitchFamily="34" charset="0"/>
                  </a:defRPr>
                </a:lvl3pPr>
                <a:lvl4pPr marL="1600200" indent="-228600">
                  <a:lnSpc>
                    <a:spcPct val="90000"/>
                  </a:lnSpc>
                  <a:defRPr sz="2000">
                    <a:solidFill>
                      <a:schemeClr val="hlink"/>
                    </a:solidFill>
                    <a:latin typeface="Arial" panose="020B0604020202020204" pitchFamily="34" charset="0"/>
                  </a:defRPr>
                </a:lvl4pPr>
                <a:lvl5pPr marL="2057400" indent="-228600">
                  <a:lnSpc>
                    <a:spcPct val="90000"/>
                  </a:lnSpc>
                  <a:defRPr sz="2000">
                    <a:solidFill>
                      <a:schemeClr val="hlink"/>
                    </a:solidFill>
                    <a:latin typeface="Arial" panose="020B0604020202020204" pitchFamily="34" charset="0"/>
                  </a:defRPr>
                </a:lvl5pPr>
                <a:lvl6pPr marL="25146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6pPr>
                <a:lvl7pPr marL="29718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7pPr>
                <a:lvl8pPr marL="34290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8pPr>
                <a:lvl9pPr marL="3886200" indent="-228600" eaLnBrk="0" fontAlgn="base" hangingPunct="0">
                  <a:lnSpc>
                    <a:spcPct val="90000"/>
                  </a:lnSpc>
                  <a:spcBef>
                    <a:spcPct val="0"/>
                  </a:spcBef>
                  <a:spcAft>
                    <a:spcPct val="0"/>
                  </a:spcAft>
                  <a:defRPr sz="2000">
                    <a:solidFill>
                      <a:schemeClr val="hlink"/>
                    </a:solidFill>
                    <a:latin typeface="Arial" panose="020B0604020202020204" pitchFamily="34" charset="0"/>
                  </a:defRPr>
                </a:lvl9pPr>
              </a:lstStyle>
              <a:p>
                <a:pPr defTabSz="546748" fontAlgn="auto">
                  <a:lnSpc>
                    <a:spcPct val="100000"/>
                  </a:lnSpc>
                  <a:spcBef>
                    <a:spcPts val="0"/>
                  </a:spcBef>
                  <a:spcAft>
                    <a:spcPts val="0"/>
                  </a:spcAft>
                  <a:defRPr/>
                </a:pPr>
                <a:endParaRPr lang="fr-FR" altLang="fr-FR" sz="2200">
                  <a:solidFill>
                    <a:prstClr val="black"/>
                  </a:solidFill>
                  <a:latin typeface="Calibri" panose="020F0502020204030204" pitchFamily="34" charset="0"/>
                  <a:ea typeface="MS PGothic" panose="020B0600070205080204" pitchFamily="34" charset="-128"/>
                  <a:sym typeface="Arial" panose="020B0604020202020204" pitchFamily="34" charset="0"/>
                </a:endParaRPr>
              </a:p>
            </p:txBody>
          </p:sp>
        </p:grpSp>
      </p:grpSp>
    </p:spTree>
    <p:extLst>
      <p:ext uri="{BB962C8B-B14F-4D97-AF65-F5344CB8AC3E}">
        <p14:creationId xmlns:p14="http://schemas.microsoft.com/office/powerpoint/2010/main" val="23939027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40FD269-B203-4DE2-9F4C-E1C9076F7CDC}" type="datetime3">
              <a:rPr lang="en-US" altLang="fr-FR" smtClean="0">
                <a:solidFill>
                  <a:prstClr val="black">
                    <a:tint val="75000"/>
                  </a:prstClr>
                </a:solidFill>
              </a:rPr>
              <a:pPr>
                <a:defRPr/>
              </a:pPr>
              <a:t>25 June 2018</a:t>
            </a:fld>
            <a:endParaRPr lang="en-US" altLang="fr-FR">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ltLang="fr-FR">
                <a:solidFill>
                  <a:prstClr val="black">
                    <a:tint val="75000"/>
                  </a:prstClr>
                </a:solidFill>
              </a:rPr>
              <a:t>IBM Confidential</a:t>
            </a:r>
          </a:p>
        </p:txBody>
      </p:sp>
      <p:sp>
        <p:nvSpPr>
          <p:cNvPr id="6" name="Slide Number Placeholder 5"/>
          <p:cNvSpPr>
            <a:spLocks noGrp="1"/>
          </p:cNvSpPr>
          <p:nvPr>
            <p:ph type="sldNum" sz="quarter" idx="12"/>
          </p:nvPr>
        </p:nvSpPr>
        <p:spPr/>
        <p:txBody>
          <a:bodyPr/>
          <a:lstStyle/>
          <a:p>
            <a:pPr>
              <a:defRPr/>
            </a:pPr>
            <a:fld id="{264CDF4F-3B64-4333-947C-8987E2878D8E}" type="slidenum">
              <a:rPr lang="en-US" altLang="fr-FR" smtClean="0">
                <a:solidFill>
                  <a:prstClr val="black">
                    <a:tint val="75000"/>
                  </a:prstClr>
                </a:solidFill>
              </a:rPr>
              <a:pPr>
                <a:defRPr/>
              </a:pPr>
              <a:t>‹#›</a:t>
            </a:fld>
            <a:endParaRPr lang="en-US" altLang="fr-FR">
              <a:solidFill>
                <a:prstClr val="black">
                  <a:tint val="75000"/>
                </a:prstClr>
              </a:solidFill>
            </a:endParaRPr>
          </a:p>
        </p:txBody>
      </p:sp>
    </p:spTree>
    <p:extLst>
      <p:ext uri="{BB962C8B-B14F-4D97-AF65-F5344CB8AC3E}">
        <p14:creationId xmlns:p14="http://schemas.microsoft.com/office/powerpoint/2010/main" val="37103157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1" y="2051706"/>
            <a:ext cx="12618720" cy="3423286"/>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1" y="5507362"/>
            <a:ext cx="12618720" cy="1800224"/>
          </a:xfrm>
        </p:spPr>
        <p:txBody>
          <a:bodyPr/>
          <a:lstStyle>
            <a:lvl1pPr marL="0" indent="0">
              <a:buNone/>
              <a:defRPr sz="2900">
                <a:solidFill>
                  <a:schemeClr val="tx1">
                    <a:tint val="75000"/>
                  </a:schemeClr>
                </a:solidFill>
              </a:defRPr>
            </a:lvl1pPr>
            <a:lvl2pPr marL="546748" indent="0">
              <a:buNone/>
              <a:defRPr sz="2400">
                <a:solidFill>
                  <a:schemeClr val="tx1">
                    <a:tint val="75000"/>
                  </a:schemeClr>
                </a:solidFill>
              </a:defRPr>
            </a:lvl2pPr>
            <a:lvl3pPr marL="1093512" indent="0">
              <a:buNone/>
              <a:defRPr sz="2200">
                <a:solidFill>
                  <a:schemeClr val="tx1">
                    <a:tint val="75000"/>
                  </a:schemeClr>
                </a:solidFill>
              </a:defRPr>
            </a:lvl3pPr>
            <a:lvl4pPr marL="1640244" indent="0">
              <a:buNone/>
              <a:defRPr sz="1900">
                <a:solidFill>
                  <a:schemeClr val="tx1">
                    <a:tint val="75000"/>
                  </a:schemeClr>
                </a:solidFill>
              </a:defRPr>
            </a:lvl4pPr>
            <a:lvl5pPr marL="2187026" indent="0">
              <a:buNone/>
              <a:defRPr sz="1900">
                <a:solidFill>
                  <a:schemeClr val="tx1">
                    <a:tint val="75000"/>
                  </a:schemeClr>
                </a:solidFill>
              </a:defRPr>
            </a:lvl5pPr>
            <a:lvl6pPr marL="2733787" indent="0">
              <a:buNone/>
              <a:defRPr sz="1900">
                <a:solidFill>
                  <a:schemeClr val="tx1">
                    <a:tint val="75000"/>
                  </a:schemeClr>
                </a:solidFill>
              </a:defRPr>
            </a:lvl6pPr>
            <a:lvl7pPr marL="3280489" indent="0">
              <a:buNone/>
              <a:defRPr sz="1900">
                <a:solidFill>
                  <a:schemeClr val="tx1">
                    <a:tint val="75000"/>
                  </a:schemeClr>
                </a:solidFill>
              </a:defRPr>
            </a:lvl7pPr>
            <a:lvl8pPr marL="3827299" indent="0">
              <a:buNone/>
              <a:defRPr sz="1900">
                <a:solidFill>
                  <a:schemeClr val="tx1">
                    <a:tint val="75000"/>
                  </a:schemeClr>
                </a:solidFill>
              </a:defRPr>
            </a:lvl8pPr>
            <a:lvl9pPr marL="4374052"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AFCD9FD-C7A5-42F4-B224-AAF5E653B8F8}" type="datetime3">
              <a:rPr lang="en-US" altLang="fr-FR" smtClean="0">
                <a:solidFill>
                  <a:prstClr val="black">
                    <a:tint val="75000"/>
                  </a:prstClr>
                </a:solidFill>
              </a:rPr>
              <a:pPr>
                <a:defRPr/>
              </a:pPr>
              <a:t>25 June 2018</a:t>
            </a:fld>
            <a:endParaRPr lang="en-US" altLang="fr-FR">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ltLang="fr-FR">
                <a:solidFill>
                  <a:prstClr val="black">
                    <a:tint val="75000"/>
                  </a:prstClr>
                </a:solidFill>
              </a:rPr>
              <a:t>IBM Confidential</a:t>
            </a:r>
          </a:p>
        </p:txBody>
      </p:sp>
      <p:sp>
        <p:nvSpPr>
          <p:cNvPr id="6" name="Slide Number Placeholder 5"/>
          <p:cNvSpPr>
            <a:spLocks noGrp="1"/>
          </p:cNvSpPr>
          <p:nvPr>
            <p:ph type="sldNum" sz="quarter" idx="12"/>
          </p:nvPr>
        </p:nvSpPr>
        <p:spPr/>
        <p:txBody>
          <a:bodyPr/>
          <a:lstStyle/>
          <a:p>
            <a:pPr>
              <a:defRPr/>
            </a:pPr>
            <a:fld id="{B4C71D85-C946-4C52-B677-4D8DD60ED5DC}" type="slidenum">
              <a:rPr lang="en-US" altLang="fr-FR" smtClean="0">
                <a:solidFill>
                  <a:prstClr val="black">
                    <a:tint val="75000"/>
                  </a:prstClr>
                </a:solidFill>
              </a:rPr>
              <a:pPr>
                <a:defRPr/>
              </a:pPr>
              <a:t>‹#›</a:t>
            </a:fld>
            <a:endParaRPr lang="en-US" altLang="fr-FR">
              <a:solidFill>
                <a:prstClr val="black">
                  <a:tint val="75000"/>
                </a:prstClr>
              </a:solidFill>
            </a:endParaRPr>
          </a:p>
        </p:txBody>
      </p:sp>
    </p:spTree>
    <p:extLst>
      <p:ext uri="{BB962C8B-B14F-4D97-AF65-F5344CB8AC3E}">
        <p14:creationId xmlns:p14="http://schemas.microsoft.com/office/powerpoint/2010/main" val="31991092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1"/>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1"/>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3FBB077-BC7E-4334-BF02-6EF838FD2BEB}" type="datetime3">
              <a:rPr lang="en-US" altLang="fr-FR" smtClean="0">
                <a:solidFill>
                  <a:prstClr val="black">
                    <a:tint val="75000"/>
                  </a:prstClr>
                </a:solidFill>
              </a:rPr>
              <a:pPr>
                <a:defRPr/>
              </a:pPr>
              <a:t>25 June 2018</a:t>
            </a:fld>
            <a:endParaRPr lang="en-US" altLang="fr-FR">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altLang="fr-FR">
                <a:solidFill>
                  <a:prstClr val="black">
                    <a:tint val="75000"/>
                  </a:prstClr>
                </a:solidFill>
              </a:rPr>
              <a:t>IBM Confidential</a:t>
            </a:r>
          </a:p>
        </p:txBody>
      </p:sp>
      <p:sp>
        <p:nvSpPr>
          <p:cNvPr id="7" name="Slide Number Placeholder 6"/>
          <p:cNvSpPr>
            <a:spLocks noGrp="1"/>
          </p:cNvSpPr>
          <p:nvPr>
            <p:ph type="sldNum" sz="quarter" idx="12"/>
          </p:nvPr>
        </p:nvSpPr>
        <p:spPr/>
        <p:txBody>
          <a:bodyPr/>
          <a:lstStyle/>
          <a:p>
            <a:pPr>
              <a:defRPr/>
            </a:pPr>
            <a:fld id="{570DCABF-0F5B-4193-B5DE-E89C0AF8B6FB}" type="slidenum">
              <a:rPr lang="en-US" altLang="fr-FR" smtClean="0">
                <a:solidFill>
                  <a:prstClr val="black">
                    <a:tint val="75000"/>
                  </a:prstClr>
                </a:solidFill>
              </a:rPr>
              <a:pPr>
                <a:defRPr/>
              </a:pPr>
              <a:t>‹#›</a:t>
            </a:fld>
            <a:endParaRPr lang="en-US" altLang="fr-FR">
              <a:solidFill>
                <a:prstClr val="black">
                  <a:tint val="75000"/>
                </a:prstClr>
              </a:solidFill>
            </a:endParaRPr>
          </a:p>
        </p:txBody>
      </p:sp>
    </p:spTree>
    <p:extLst>
      <p:ext uri="{BB962C8B-B14F-4D97-AF65-F5344CB8AC3E}">
        <p14:creationId xmlns:p14="http://schemas.microsoft.com/office/powerpoint/2010/main" val="37231712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70"/>
            <a:ext cx="12618720" cy="15906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50" y="2017395"/>
            <a:ext cx="6189344" cy="988694"/>
          </a:xfrm>
        </p:spPr>
        <p:txBody>
          <a:bodyPr anchor="b"/>
          <a:lstStyle>
            <a:lvl1pPr marL="0" indent="0">
              <a:buNone/>
              <a:defRPr sz="2900" b="1"/>
            </a:lvl1pPr>
            <a:lvl2pPr marL="546748" indent="0">
              <a:buNone/>
              <a:defRPr sz="2400" b="1"/>
            </a:lvl2pPr>
            <a:lvl3pPr marL="1093512" indent="0">
              <a:buNone/>
              <a:defRPr sz="2200" b="1"/>
            </a:lvl3pPr>
            <a:lvl4pPr marL="1640244" indent="0">
              <a:buNone/>
              <a:defRPr sz="1900" b="1"/>
            </a:lvl4pPr>
            <a:lvl5pPr marL="2187026" indent="0">
              <a:buNone/>
              <a:defRPr sz="1900" b="1"/>
            </a:lvl5pPr>
            <a:lvl6pPr marL="2733787" indent="0">
              <a:buNone/>
              <a:defRPr sz="1900" b="1"/>
            </a:lvl6pPr>
            <a:lvl7pPr marL="3280489" indent="0">
              <a:buNone/>
              <a:defRPr sz="1900" b="1"/>
            </a:lvl7pPr>
            <a:lvl8pPr marL="3827299" indent="0">
              <a:buNone/>
              <a:defRPr sz="1900" b="1"/>
            </a:lvl8pPr>
            <a:lvl9pPr marL="4374052" indent="0">
              <a:buNone/>
              <a:defRPr sz="1900" b="1"/>
            </a:lvl9pPr>
          </a:lstStyle>
          <a:p>
            <a:pPr lvl="0"/>
            <a:r>
              <a:rPr lang="en-US"/>
              <a:t>Edit Master text styles</a:t>
            </a:r>
          </a:p>
        </p:txBody>
      </p:sp>
      <p:sp>
        <p:nvSpPr>
          <p:cNvPr id="4" name="Content Placeholder 3"/>
          <p:cNvSpPr>
            <a:spLocks noGrp="1"/>
          </p:cNvSpPr>
          <p:nvPr>
            <p:ph sz="half" idx="2"/>
          </p:nvPr>
        </p:nvSpPr>
        <p:spPr>
          <a:xfrm>
            <a:off x="1007750"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2" y="2017395"/>
            <a:ext cx="6219826" cy="988694"/>
          </a:xfrm>
        </p:spPr>
        <p:txBody>
          <a:bodyPr anchor="b"/>
          <a:lstStyle>
            <a:lvl1pPr marL="0" indent="0">
              <a:buNone/>
              <a:defRPr sz="2900" b="1"/>
            </a:lvl1pPr>
            <a:lvl2pPr marL="546748" indent="0">
              <a:buNone/>
              <a:defRPr sz="2400" b="1"/>
            </a:lvl2pPr>
            <a:lvl3pPr marL="1093512" indent="0">
              <a:buNone/>
              <a:defRPr sz="2200" b="1"/>
            </a:lvl3pPr>
            <a:lvl4pPr marL="1640244" indent="0">
              <a:buNone/>
              <a:defRPr sz="1900" b="1"/>
            </a:lvl4pPr>
            <a:lvl5pPr marL="2187026" indent="0">
              <a:buNone/>
              <a:defRPr sz="1900" b="1"/>
            </a:lvl5pPr>
            <a:lvl6pPr marL="2733787" indent="0">
              <a:buNone/>
              <a:defRPr sz="1900" b="1"/>
            </a:lvl6pPr>
            <a:lvl7pPr marL="3280489" indent="0">
              <a:buNone/>
              <a:defRPr sz="1900" b="1"/>
            </a:lvl7pPr>
            <a:lvl8pPr marL="3827299" indent="0">
              <a:buNone/>
              <a:defRPr sz="1900" b="1"/>
            </a:lvl8pPr>
            <a:lvl9pPr marL="4374052" indent="0">
              <a:buNone/>
              <a:defRPr sz="1900" b="1"/>
            </a:lvl9pPr>
          </a:lstStyle>
          <a:p>
            <a:pPr lvl="0"/>
            <a:r>
              <a:rPr lang="en-US"/>
              <a:t>Edit Master text styles</a:t>
            </a:r>
          </a:p>
        </p:txBody>
      </p:sp>
      <p:sp>
        <p:nvSpPr>
          <p:cNvPr id="6" name="Content Placeholder 5"/>
          <p:cNvSpPr>
            <a:spLocks noGrp="1"/>
          </p:cNvSpPr>
          <p:nvPr>
            <p:ph sz="quarter" idx="4"/>
          </p:nvPr>
        </p:nvSpPr>
        <p:spPr>
          <a:xfrm>
            <a:off x="7406642"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FE2E2C0-D6A5-4F92-8B98-71FF57D48DB3}" type="datetime3">
              <a:rPr lang="en-US" altLang="fr-FR" smtClean="0">
                <a:solidFill>
                  <a:prstClr val="black">
                    <a:tint val="75000"/>
                  </a:prstClr>
                </a:solidFill>
              </a:rPr>
              <a:pPr>
                <a:defRPr/>
              </a:pPr>
              <a:t>25 June 2018</a:t>
            </a:fld>
            <a:endParaRPr lang="en-US" altLang="fr-FR">
              <a:solidFill>
                <a:prstClr val="black">
                  <a:tint val="75000"/>
                </a:prstClr>
              </a:solidFill>
            </a:endParaRPr>
          </a:p>
        </p:txBody>
      </p:sp>
      <p:sp>
        <p:nvSpPr>
          <p:cNvPr id="8" name="Footer Placeholder 7"/>
          <p:cNvSpPr>
            <a:spLocks noGrp="1"/>
          </p:cNvSpPr>
          <p:nvPr>
            <p:ph type="ftr" sz="quarter" idx="11"/>
          </p:nvPr>
        </p:nvSpPr>
        <p:spPr/>
        <p:txBody>
          <a:bodyPr/>
          <a:lstStyle/>
          <a:p>
            <a:pPr>
              <a:defRPr/>
            </a:pPr>
            <a:r>
              <a:rPr lang="en-US" altLang="fr-FR">
                <a:solidFill>
                  <a:prstClr val="black">
                    <a:tint val="75000"/>
                  </a:prstClr>
                </a:solidFill>
              </a:rPr>
              <a:t>IBM Confidential</a:t>
            </a:r>
          </a:p>
        </p:txBody>
      </p:sp>
      <p:sp>
        <p:nvSpPr>
          <p:cNvPr id="9" name="Slide Number Placeholder 8"/>
          <p:cNvSpPr>
            <a:spLocks noGrp="1"/>
          </p:cNvSpPr>
          <p:nvPr>
            <p:ph type="sldNum" sz="quarter" idx="12"/>
          </p:nvPr>
        </p:nvSpPr>
        <p:spPr/>
        <p:txBody>
          <a:bodyPr/>
          <a:lstStyle/>
          <a:p>
            <a:pPr>
              <a:defRPr/>
            </a:pPr>
            <a:fld id="{13A0E00A-95C8-438C-8F1F-8C4B14B84C7F}" type="slidenum">
              <a:rPr lang="en-US" altLang="fr-FR" smtClean="0">
                <a:solidFill>
                  <a:prstClr val="black">
                    <a:tint val="75000"/>
                  </a:prstClr>
                </a:solidFill>
              </a:rPr>
              <a:pPr>
                <a:defRPr/>
              </a:pPr>
              <a:t>‹#›</a:t>
            </a:fld>
            <a:endParaRPr lang="en-US" altLang="fr-FR">
              <a:solidFill>
                <a:prstClr val="black">
                  <a:tint val="75000"/>
                </a:prstClr>
              </a:solidFill>
            </a:endParaRPr>
          </a:p>
        </p:txBody>
      </p:sp>
    </p:spTree>
    <p:extLst>
      <p:ext uri="{BB962C8B-B14F-4D97-AF65-F5344CB8AC3E}">
        <p14:creationId xmlns:p14="http://schemas.microsoft.com/office/powerpoint/2010/main" val="40130703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24372028-F2FB-440E-B432-2AB707CCF0BC}" type="datetime3">
              <a:rPr lang="en-US" altLang="fr-FR" smtClean="0">
                <a:solidFill>
                  <a:prstClr val="black">
                    <a:tint val="75000"/>
                  </a:prstClr>
                </a:solidFill>
              </a:rPr>
              <a:pPr>
                <a:defRPr/>
              </a:pPr>
              <a:t>25 June 2018</a:t>
            </a:fld>
            <a:endParaRPr lang="en-US" altLang="fr-FR">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n-US" altLang="fr-FR">
                <a:solidFill>
                  <a:prstClr val="black">
                    <a:tint val="75000"/>
                  </a:prstClr>
                </a:solidFill>
              </a:rPr>
              <a:t>IBM Confidential</a:t>
            </a:r>
          </a:p>
        </p:txBody>
      </p:sp>
      <p:sp>
        <p:nvSpPr>
          <p:cNvPr id="5" name="Slide Number Placeholder 4"/>
          <p:cNvSpPr>
            <a:spLocks noGrp="1"/>
          </p:cNvSpPr>
          <p:nvPr>
            <p:ph type="sldNum" sz="quarter" idx="12"/>
          </p:nvPr>
        </p:nvSpPr>
        <p:spPr/>
        <p:txBody>
          <a:bodyPr/>
          <a:lstStyle/>
          <a:p>
            <a:pPr>
              <a:defRPr/>
            </a:pPr>
            <a:fld id="{6B26EEF4-8259-488A-9389-9AA0222E816A}" type="slidenum">
              <a:rPr lang="en-US" altLang="fr-FR" smtClean="0">
                <a:solidFill>
                  <a:prstClr val="black">
                    <a:tint val="75000"/>
                  </a:prstClr>
                </a:solidFill>
              </a:rPr>
              <a:pPr>
                <a:defRPr/>
              </a:pPr>
              <a:t>‹#›</a:t>
            </a:fld>
            <a:endParaRPr lang="en-US" altLang="fr-FR">
              <a:solidFill>
                <a:prstClr val="black">
                  <a:tint val="75000"/>
                </a:prstClr>
              </a:solidFill>
            </a:endParaRPr>
          </a:p>
        </p:txBody>
      </p:sp>
    </p:spTree>
    <p:extLst>
      <p:ext uri="{BB962C8B-B14F-4D97-AF65-F5344CB8AC3E}">
        <p14:creationId xmlns:p14="http://schemas.microsoft.com/office/powerpoint/2010/main" val="28714250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7A596C5-4397-4EBE-8252-9BB0672C4A38}" type="datetime3">
              <a:rPr lang="en-US" altLang="fr-FR" smtClean="0">
                <a:solidFill>
                  <a:prstClr val="black">
                    <a:tint val="75000"/>
                  </a:prstClr>
                </a:solidFill>
              </a:rPr>
              <a:pPr>
                <a:defRPr/>
              </a:pPr>
              <a:t>25 June 2018</a:t>
            </a:fld>
            <a:endParaRPr lang="en-US" altLang="fr-FR">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n-US" altLang="fr-FR">
                <a:solidFill>
                  <a:prstClr val="black">
                    <a:tint val="75000"/>
                  </a:prstClr>
                </a:solidFill>
              </a:rPr>
              <a:t>IBM Confidential</a:t>
            </a:r>
          </a:p>
        </p:txBody>
      </p:sp>
      <p:sp>
        <p:nvSpPr>
          <p:cNvPr id="4" name="Slide Number Placeholder 3"/>
          <p:cNvSpPr>
            <a:spLocks noGrp="1"/>
          </p:cNvSpPr>
          <p:nvPr>
            <p:ph type="sldNum" sz="quarter" idx="12"/>
          </p:nvPr>
        </p:nvSpPr>
        <p:spPr/>
        <p:txBody>
          <a:bodyPr/>
          <a:lstStyle/>
          <a:p>
            <a:pPr>
              <a:defRPr/>
            </a:pPr>
            <a:fld id="{39770577-7442-4109-9AC6-A2B7B67AA994}" type="slidenum">
              <a:rPr lang="en-US" altLang="fr-FR" smtClean="0">
                <a:solidFill>
                  <a:prstClr val="black">
                    <a:tint val="75000"/>
                  </a:prstClr>
                </a:solidFill>
              </a:rPr>
              <a:pPr>
                <a:defRPr/>
              </a:pPr>
              <a:t>‹#›</a:t>
            </a:fld>
            <a:endParaRPr lang="en-US" altLang="fr-FR">
              <a:solidFill>
                <a:prstClr val="black">
                  <a:tint val="75000"/>
                </a:prstClr>
              </a:solidFill>
            </a:endParaRPr>
          </a:p>
        </p:txBody>
      </p:sp>
    </p:spTree>
    <p:extLst>
      <p:ext uri="{BB962C8B-B14F-4D97-AF65-F5344CB8AC3E}">
        <p14:creationId xmlns:p14="http://schemas.microsoft.com/office/powerpoint/2010/main" val="7071117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53" y="548640"/>
            <a:ext cx="4718686" cy="1920240"/>
          </a:xfrm>
        </p:spPr>
        <p:txBody>
          <a:bodyPr anchor="b"/>
          <a:lstStyle>
            <a:lvl1pPr>
              <a:defRPr sz="3800"/>
            </a:lvl1pPr>
          </a:lstStyle>
          <a:p>
            <a:r>
              <a:rPr lang="en-US"/>
              <a:t>Click to edit Master title style</a:t>
            </a:r>
            <a:endParaRPr lang="en-US" dirty="0"/>
          </a:p>
        </p:txBody>
      </p:sp>
      <p:sp>
        <p:nvSpPr>
          <p:cNvPr id="3" name="Content Placeholder 2"/>
          <p:cNvSpPr>
            <a:spLocks noGrp="1"/>
          </p:cNvSpPr>
          <p:nvPr>
            <p:ph idx="1"/>
          </p:nvPr>
        </p:nvSpPr>
        <p:spPr>
          <a:xfrm>
            <a:off x="6219826" y="1184926"/>
            <a:ext cx="7406640"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53" y="2468882"/>
            <a:ext cx="4718686" cy="4573906"/>
          </a:xfrm>
        </p:spPr>
        <p:txBody>
          <a:bodyPr/>
          <a:lstStyle>
            <a:lvl1pPr marL="0" indent="0">
              <a:buNone/>
              <a:defRPr sz="1900"/>
            </a:lvl1pPr>
            <a:lvl2pPr marL="546748" indent="0">
              <a:buNone/>
              <a:defRPr sz="1800"/>
            </a:lvl2pPr>
            <a:lvl3pPr marL="1093512" indent="0">
              <a:buNone/>
              <a:defRPr sz="1400"/>
            </a:lvl3pPr>
            <a:lvl4pPr marL="1640244" indent="0">
              <a:buNone/>
              <a:defRPr sz="1300"/>
            </a:lvl4pPr>
            <a:lvl5pPr marL="2187026" indent="0">
              <a:buNone/>
              <a:defRPr sz="1300"/>
            </a:lvl5pPr>
            <a:lvl6pPr marL="2733787" indent="0">
              <a:buNone/>
              <a:defRPr sz="1300"/>
            </a:lvl6pPr>
            <a:lvl7pPr marL="3280489" indent="0">
              <a:buNone/>
              <a:defRPr sz="1300"/>
            </a:lvl7pPr>
            <a:lvl8pPr marL="3827299" indent="0">
              <a:buNone/>
              <a:defRPr sz="1300"/>
            </a:lvl8pPr>
            <a:lvl9pPr marL="4374052"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215BC63-73CD-4D44-9438-96FEB50E3C4B}" type="datetime3">
              <a:rPr lang="en-US" altLang="fr-FR" smtClean="0">
                <a:solidFill>
                  <a:prstClr val="black">
                    <a:tint val="75000"/>
                  </a:prstClr>
                </a:solidFill>
              </a:rPr>
              <a:pPr>
                <a:defRPr/>
              </a:pPr>
              <a:t>25 June 2018</a:t>
            </a:fld>
            <a:endParaRPr lang="en-US" altLang="fr-FR">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altLang="fr-FR">
                <a:solidFill>
                  <a:prstClr val="black">
                    <a:tint val="75000"/>
                  </a:prstClr>
                </a:solidFill>
              </a:rPr>
              <a:t>IBM Confidential</a:t>
            </a:r>
          </a:p>
        </p:txBody>
      </p:sp>
      <p:sp>
        <p:nvSpPr>
          <p:cNvPr id="7" name="Slide Number Placeholder 6"/>
          <p:cNvSpPr>
            <a:spLocks noGrp="1"/>
          </p:cNvSpPr>
          <p:nvPr>
            <p:ph type="sldNum" sz="quarter" idx="12"/>
          </p:nvPr>
        </p:nvSpPr>
        <p:spPr/>
        <p:txBody>
          <a:bodyPr/>
          <a:lstStyle/>
          <a:p>
            <a:pPr>
              <a:defRPr/>
            </a:pPr>
            <a:fld id="{77AFDEF9-6D49-4C14-A99C-2B9E6604609A}" type="slidenum">
              <a:rPr lang="en-US" altLang="fr-FR" smtClean="0">
                <a:solidFill>
                  <a:prstClr val="black">
                    <a:tint val="75000"/>
                  </a:prstClr>
                </a:solidFill>
              </a:rPr>
              <a:pPr>
                <a:defRPr/>
              </a:pPr>
              <a:t>‹#›</a:t>
            </a:fld>
            <a:endParaRPr lang="en-US" altLang="fr-FR">
              <a:solidFill>
                <a:prstClr val="black">
                  <a:tint val="75000"/>
                </a:prstClr>
              </a:solidFill>
            </a:endParaRPr>
          </a:p>
        </p:txBody>
      </p:sp>
    </p:spTree>
    <p:extLst>
      <p:ext uri="{BB962C8B-B14F-4D97-AF65-F5344CB8AC3E}">
        <p14:creationId xmlns:p14="http://schemas.microsoft.com/office/powerpoint/2010/main" val="4194721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E24505-0A0C-644A-9D76-7D21974DE063}"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2729723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53" y="548640"/>
            <a:ext cx="4718686" cy="1920240"/>
          </a:xfrm>
        </p:spPr>
        <p:txBody>
          <a:bodyPr anchor="b"/>
          <a:lstStyle>
            <a:lvl1pPr>
              <a:defRPr sz="3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26"/>
            <a:ext cx="7406640" cy="5848350"/>
          </a:xfrm>
        </p:spPr>
        <p:txBody>
          <a:bodyPr anchor="t"/>
          <a:lstStyle>
            <a:lvl1pPr marL="0" indent="0">
              <a:buNone/>
              <a:defRPr sz="3800"/>
            </a:lvl1pPr>
            <a:lvl2pPr marL="546748" indent="0">
              <a:buNone/>
              <a:defRPr sz="3400"/>
            </a:lvl2pPr>
            <a:lvl3pPr marL="1093512" indent="0">
              <a:buNone/>
              <a:defRPr sz="2900"/>
            </a:lvl3pPr>
            <a:lvl4pPr marL="1640244" indent="0">
              <a:buNone/>
              <a:defRPr sz="2400"/>
            </a:lvl4pPr>
            <a:lvl5pPr marL="2187026" indent="0">
              <a:buNone/>
              <a:defRPr sz="2400"/>
            </a:lvl5pPr>
            <a:lvl6pPr marL="2733787" indent="0">
              <a:buNone/>
              <a:defRPr sz="2400"/>
            </a:lvl6pPr>
            <a:lvl7pPr marL="3280489" indent="0">
              <a:buNone/>
              <a:defRPr sz="2400"/>
            </a:lvl7pPr>
            <a:lvl8pPr marL="3827299" indent="0">
              <a:buNone/>
              <a:defRPr sz="2400"/>
            </a:lvl8pPr>
            <a:lvl9pPr marL="4374052"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53" y="2468882"/>
            <a:ext cx="4718686" cy="4573906"/>
          </a:xfrm>
        </p:spPr>
        <p:txBody>
          <a:bodyPr/>
          <a:lstStyle>
            <a:lvl1pPr marL="0" indent="0">
              <a:buNone/>
              <a:defRPr sz="1900"/>
            </a:lvl1pPr>
            <a:lvl2pPr marL="546748" indent="0">
              <a:buNone/>
              <a:defRPr sz="1800"/>
            </a:lvl2pPr>
            <a:lvl3pPr marL="1093512" indent="0">
              <a:buNone/>
              <a:defRPr sz="1400"/>
            </a:lvl3pPr>
            <a:lvl4pPr marL="1640244" indent="0">
              <a:buNone/>
              <a:defRPr sz="1300"/>
            </a:lvl4pPr>
            <a:lvl5pPr marL="2187026" indent="0">
              <a:buNone/>
              <a:defRPr sz="1300"/>
            </a:lvl5pPr>
            <a:lvl6pPr marL="2733787" indent="0">
              <a:buNone/>
              <a:defRPr sz="1300"/>
            </a:lvl6pPr>
            <a:lvl7pPr marL="3280489" indent="0">
              <a:buNone/>
              <a:defRPr sz="1300"/>
            </a:lvl7pPr>
            <a:lvl8pPr marL="3827299" indent="0">
              <a:buNone/>
              <a:defRPr sz="1300"/>
            </a:lvl8pPr>
            <a:lvl9pPr marL="4374052"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E24EF7B-FEB5-44A8-AECF-3C2151FC76F5}" type="datetime3">
              <a:rPr lang="en-US" altLang="fr-FR" smtClean="0">
                <a:solidFill>
                  <a:prstClr val="black">
                    <a:tint val="75000"/>
                  </a:prstClr>
                </a:solidFill>
              </a:rPr>
              <a:pPr>
                <a:defRPr/>
              </a:pPr>
              <a:t>25 June 2018</a:t>
            </a:fld>
            <a:endParaRPr lang="en-US" altLang="fr-FR">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altLang="fr-FR">
                <a:solidFill>
                  <a:prstClr val="black">
                    <a:tint val="75000"/>
                  </a:prstClr>
                </a:solidFill>
              </a:rPr>
              <a:t>IBM Confidential</a:t>
            </a:r>
          </a:p>
        </p:txBody>
      </p:sp>
      <p:sp>
        <p:nvSpPr>
          <p:cNvPr id="7" name="Slide Number Placeholder 6"/>
          <p:cNvSpPr>
            <a:spLocks noGrp="1"/>
          </p:cNvSpPr>
          <p:nvPr>
            <p:ph type="sldNum" sz="quarter" idx="12"/>
          </p:nvPr>
        </p:nvSpPr>
        <p:spPr/>
        <p:txBody>
          <a:bodyPr/>
          <a:lstStyle/>
          <a:p>
            <a:pPr>
              <a:defRPr/>
            </a:pPr>
            <a:fld id="{C6504C13-4B61-481E-9629-EC0199993C13}" type="slidenum">
              <a:rPr lang="en-US" altLang="fr-FR" smtClean="0">
                <a:solidFill>
                  <a:prstClr val="black">
                    <a:tint val="75000"/>
                  </a:prstClr>
                </a:solidFill>
              </a:rPr>
              <a:pPr>
                <a:defRPr/>
              </a:pPr>
              <a:t>‹#›</a:t>
            </a:fld>
            <a:endParaRPr lang="en-US" altLang="fr-FR">
              <a:solidFill>
                <a:prstClr val="black">
                  <a:tint val="75000"/>
                </a:prstClr>
              </a:solidFill>
            </a:endParaRPr>
          </a:p>
        </p:txBody>
      </p:sp>
    </p:spTree>
    <p:extLst>
      <p:ext uri="{BB962C8B-B14F-4D97-AF65-F5344CB8AC3E}">
        <p14:creationId xmlns:p14="http://schemas.microsoft.com/office/powerpoint/2010/main" val="1274421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E66A359-269F-447A-A8E7-DDA244DBE158}" type="datetime3">
              <a:rPr lang="en-US" altLang="fr-FR" smtClean="0">
                <a:solidFill>
                  <a:prstClr val="black">
                    <a:tint val="75000"/>
                  </a:prstClr>
                </a:solidFill>
              </a:rPr>
              <a:pPr>
                <a:defRPr/>
              </a:pPr>
              <a:t>25 June 2018</a:t>
            </a:fld>
            <a:endParaRPr lang="en-US" altLang="fr-FR">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ltLang="fr-FR">
                <a:solidFill>
                  <a:prstClr val="black">
                    <a:tint val="75000"/>
                  </a:prstClr>
                </a:solidFill>
              </a:rPr>
              <a:t>IBM Confidential</a:t>
            </a:r>
          </a:p>
        </p:txBody>
      </p:sp>
      <p:sp>
        <p:nvSpPr>
          <p:cNvPr id="6" name="Slide Number Placeholder 5"/>
          <p:cNvSpPr>
            <a:spLocks noGrp="1"/>
          </p:cNvSpPr>
          <p:nvPr>
            <p:ph type="sldNum" sz="quarter" idx="12"/>
          </p:nvPr>
        </p:nvSpPr>
        <p:spPr/>
        <p:txBody>
          <a:bodyPr/>
          <a:lstStyle/>
          <a:p>
            <a:pPr>
              <a:defRPr/>
            </a:pPr>
            <a:fld id="{F7D70713-C5FD-4AF2-8B7E-A20C22A5A7F7}" type="slidenum">
              <a:rPr lang="en-US" altLang="fr-FR" smtClean="0">
                <a:solidFill>
                  <a:prstClr val="black">
                    <a:tint val="75000"/>
                  </a:prstClr>
                </a:solidFill>
              </a:rPr>
              <a:pPr>
                <a:defRPr/>
              </a:pPr>
              <a:t>‹#›</a:t>
            </a:fld>
            <a:endParaRPr lang="en-US" altLang="fr-FR">
              <a:solidFill>
                <a:prstClr val="black">
                  <a:tint val="75000"/>
                </a:prstClr>
              </a:solidFill>
            </a:endParaRPr>
          </a:p>
        </p:txBody>
      </p:sp>
    </p:spTree>
    <p:extLst>
      <p:ext uri="{BB962C8B-B14F-4D97-AF65-F5344CB8AC3E}">
        <p14:creationId xmlns:p14="http://schemas.microsoft.com/office/powerpoint/2010/main" val="7766942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2" y="438151"/>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2" y="438151"/>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E31014B-A48A-42CC-BC9E-3E3DFD7E4E90}" type="datetime3">
              <a:rPr lang="en-US" altLang="fr-FR" smtClean="0">
                <a:solidFill>
                  <a:prstClr val="black">
                    <a:tint val="75000"/>
                  </a:prstClr>
                </a:solidFill>
              </a:rPr>
              <a:pPr>
                <a:defRPr/>
              </a:pPr>
              <a:t>25 June 2018</a:t>
            </a:fld>
            <a:endParaRPr lang="en-US" altLang="fr-FR">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ltLang="fr-FR">
                <a:solidFill>
                  <a:prstClr val="black">
                    <a:tint val="75000"/>
                  </a:prstClr>
                </a:solidFill>
              </a:rPr>
              <a:t>IBM Confidential</a:t>
            </a:r>
          </a:p>
        </p:txBody>
      </p:sp>
      <p:sp>
        <p:nvSpPr>
          <p:cNvPr id="6" name="Slide Number Placeholder 5"/>
          <p:cNvSpPr>
            <a:spLocks noGrp="1"/>
          </p:cNvSpPr>
          <p:nvPr>
            <p:ph type="sldNum" sz="quarter" idx="12"/>
          </p:nvPr>
        </p:nvSpPr>
        <p:spPr/>
        <p:txBody>
          <a:bodyPr/>
          <a:lstStyle/>
          <a:p>
            <a:pPr>
              <a:defRPr/>
            </a:pPr>
            <a:fld id="{33597E4D-2F4D-4CEB-8BFB-078195919BA2}" type="slidenum">
              <a:rPr lang="en-US" altLang="fr-FR" smtClean="0">
                <a:solidFill>
                  <a:prstClr val="black">
                    <a:tint val="75000"/>
                  </a:prstClr>
                </a:solidFill>
              </a:rPr>
              <a:pPr>
                <a:defRPr/>
              </a:pPr>
              <a:t>‹#›</a:t>
            </a:fld>
            <a:endParaRPr lang="en-US" altLang="fr-FR">
              <a:solidFill>
                <a:prstClr val="black">
                  <a:tint val="75000"/>
                </a:prstClr>
              </a:solidFill>
            </a:endParaRPr>
          </a:p>
        </p:txBody>
      </p:sp>
    </p:spTree>
    <p:extLst>
      <p:ext uri="{BB962C8B-B14F-4D97-AF65-F5344CB8AC3E}">
        <p14:creationId xmlns:p14="http://schemas.microsoft.com/office/powerpoint/2010/main" val="21698684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tro – Blue">
    <p:bg>
      <p:bgPr>
        <a:solidFill>
          <a:srgbClr val="003BC9"/>
        </a:solidFill>
        <a:effectLst/>
      </p:bgPr>
    </p:bg>
    <p:spTree>
      <p:nvGrpSpPr>
        <p:cNvPr id="1" name=""/>
        <p:cNvGrpSpPr/>
        <p:nvPr/>
      </p:nvGrpSpPr>
      <p:grpSpPr>
        <a:xfrm>
          <a:off x="0" y="0"/>
          <a:ext cx="0" cy="0"/>
          <a:chOff x="0" y="0"/>
          <a:chExt cx="0" cy="0"/>
        </a:xfrm>
      </p:grpSpPr>
      <p:pic>
        <p:nvPicPr>
          <p:cNvPr id="13" name="Picture 12" descr="BLOCKCHAIN5_MARK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5968" y="1544322"/>
            <a:ext cx="5994408" cy="5994408"/>
          </a:xfrm>
          <a:prstGeom prst="rect">
            <a:avLst/>
          </a:prstGeom>
        </p:spPr>
      </p:pic>
      <p:sp>
        <p:nvSpPr>
          <p:cNvPr id="4" name="Text Placeholder 3"/>
          <p:cNvSpPr>
            <a:spLocks noGrp="1"/>
          </p:cNvSpPr>
          <p:nvPr>
            <p:ph type="body" sz="quarter" idx="10" hasCustomPrompt="1"/>
          </p:nvPr>
        </p:nvSpPr>
        <p:spPr>
          <a:xfrm>
            <a:off x="201178" y="223520"/>
            <a:ext cx="9733280" cy="792480"/>
          </a:xfrm>
        </p:spPr>
        <p:txBody>
          <a:bodyPr>
            <a:normAutofit/>
          </a:bodyPr>
          <a:lstStyle>
            <a:lvl1pPr marL="0" indent="0">
              <a:buNone/>
              <a:defRPr sz="3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Presentation title</a:t>
            </a:r>
          </a:p>
        </p:txBody>
      </p:sp>
      <p:sp>
        <p:nvSpPr>
          <p:cNvPr id="8" name="Text Placeholder 7"/>
          <p:cNvSpPr>
            <a:spLocks noGrp="1"/>
          </p:cNvSpPr>
          <p:nvPr>
            <p:ph type="body" sz="quarter" idx="11" hasCustomPrompt="1"/>
          </p:nvPr>
        </p:nvSpPr>
        <p:spPr>
          <a:xfrm>
            <a:off x="201168" y="4048858"/>
            <a:ext cx="4876800" cy="1208694"/>
          </a:xfrm>
        </p:spPr>
        <p:txBody>
          <a:bodyPr>
            <a:noAutofit/>
          </a:bodyPr>
          <a:lstStyle>
            <a:lvl1pPr marL="0" indent="0">
              <a:spcBef>
                <a:spcPts val="0"/>
              </a:spcBef>
              <a:buNone/>
              <a:defRPr sz="2200" i="1">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Presenter information</a:t>
            </a:r>
          </a:p>
        </p:txBody>
      </p:sp>
      <p:sp>
        <p:nvSpPr>
          <p:cNvPr id="5" name="Text Placeholder 4"/>
          <p:cNvSpPr>
            <a:spLocks noGrp="1"/>
          </p:cNvSpPr>
          <p:nvPr>
            <p:ph type="body" sz="quarter" idx="13" hasCustomPrompt="1"/>
          </p:nvPr>
        </p:nvSpPr>
        <p:spPr>
          <a:xfrm>
            <a:off x="201172" y="1200741"/>
            <a:ext cx="9755630" cy="1281706"/>
          </a:xfrm>
        </p:spPr>
        <p:txBody>
          <a:bodyPr>
            <a:normAutofit/>
          </a:bodyPr>
          <a:lstStyle>
            <a:lvl1pPr marL="0" indent="0">
              <a:buNone/>
              <a:defRPr sz="2600">
                <a:solidFill>
                  <a:srgbClr val="FFFFFF"/>
                </a:solidFill>
              </a:defRPr>
            </a:lvl1pPr>
          </a:lstStyle>
          <a:p>
            <a:pPr lvl="0"/>
            <a:r>
              <a:rPr lang="en-US" dirty="0"/>
              <a:t>Subtitle</a:t>
            </a:r>
          </a:p>
        </p:txBody>
      </p:sp>
      <p:pic>
        <p:nvPicPr>
          <p:cNvPr id="15" name="Picture 14" descr="BlockchainLogo_White.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16" name="Picture 15" descr="IBMLogo_White.eps"/>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spTree>
    <p:extLst>
      <p:ext uri="{BB962C8B-B14F-4D97-AF65-F5344CB8AC3E}">
        <p14:creationId xmlns:p14="http://schemas.microsoft.com/office/powerpoint/2010/main" val="3343139621"/>
      </p:ext>
    </p:extLst>
  </p:cSld>
  <p:clrMapOvr>
    <a:masterClrMapping/>
  </p:clrMapOvr>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44"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Intro – Blu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01178" y="223520"/>
            <a:ext cx="9733280" cy="792480"/>
          </a:xfrm>
        </p:spPr>
        <p:txBody>
          <a:bodyPr>
            <a:normAutofit/>
          </a:bodyPr>
          <a:lstStyle>
            <a:lvl1pPr marL="0" indent="0">
              <a:buNone/>
              <a:defRPr sz="3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Presentation title</a:t>
            </a:r>
          </a:p>
        </p:txBody>
      </p:sp>
      <p:sp>
        <p:nvSpPr>
          <p:cNvPr id="5" name="Text Placeholder 4"/>
          <p:cNvSpPr>
            <a:spLocks noGrp="1"/>
          </p:cNvSpPr>
          <p:nvPr>
            <p:ph type="body" sz="quarter" idx="13" hasCustomPrompt="1"/>
          </p:nvPr>
        </p:nvSpPr>
        <p:spPr>
          <a:xfrm>
            <a:off x="201172" y="1200741"/>
            <a:ext cx="9755630" cy="1281706"/>
          </a:xfrm>
        </p:spPr>
        <p:txBody>
          <a:bodyPr>
            <a:normAutofit/>
          </a:bodyPr>
          <a:lstStyle>
            <a:lvl1pPr marL="0" indent="0">
              <a:buNone/>
              <a:defRPr sz="2600">
                <a:solidFill>
                  <a:schemeClr val="tx1"/>
                </a:solidFill>
              </a:defRPr>
            </a:lvl1pPr>
          </a:lstStyle>
          <a:p>
            <a:pPr lvl="0"/>
            <a:r>
              <a:rPr lang="en-US" dirty="0"/>
              <a:t>Subtitle</a:t>
            </a:r>
          </a:p>
        </p:txBody>
      </p:sp>
      <p:pic>
        <p:nvPicPr>
          <p:cNvPr id="14" name="Picture 13" descr="IBMLogo_DarkGray.eps">
            <a:extLst>
              <a:ext uri="{FF2B5EF4-FFF2-40B4-BE49-F238E27FC236}">
                <a16:creationId xmlns:a16="http://schemas.microsoft.com/office/drawing/2014/main" id="{2FDFCC42-8812-4481-9ECD-BA2612DE79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411870" y="8071381"/>
            <a:ext cx="837547" cy="312115"/>
          </a:xfrm>
          <a:prstGeom prst="rect">
            <a:avLst/>
          </a:prstGeom>
        </p:spPr>
      </p:pic>
      <p:pic>
        <p:nvPicPr>
          <p:cNvPr id="17" name="Picture 16" descr="BlockchainLogo_DarkGray.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316" y="7623255"/>
            <a:ext cx="2156939" cy="234086"/>
          </a:xfrm>
          <a:prstGeom prst="rect">
            <a:avLst/>
          </a:prstGeom>
        </p:spPr>
      </p:pic>
      <p:pic>
        <p:nvPicPr>
          <p:cNvPr id="18" name="Picture 17" descr="IBMLogo_DarkGray.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808895" y="7623255"/>
            <a:ext cx="628160" cy="234086"/>
          </a:xfrm>
          <a:prstGeom prst="rect">
            <a:avLst/>
          </a:prstGeom>
        </p:spPr>
      </p:pic>
      <p:pic>
        <p:nvPicPr>
          <p:cNvPr id="19" name="Picture 18"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23" name="Text Box 5"/>
          <p:cNvSpPr txBox="1">
            <a:spLocks noChangeArrowheads="1"/>
          </p:cNvSpPr>
          <p:nvPr userDrawn="1"/>
        </p:nvSpPr>
        <p:spPr bwMode="auto">
          <a:xfrm>
            <a:off x="215729" y="2635706"/>
            <a:ext cx="14404669" cy="1823333"/>
          </a:xfrm>
          <a:prstGeom prst="rect">
            <a:avLst/>
          </a:prstGeom>
          <a:solidFill>
            <a:sysClr val="windowText" lastClr="000000">
              <a:lumMod val="50000"/>
              <a:lumOff val="50000"/>
              <a:alpha val="56000"/>
            </a:sysClr>
          </a:solidFill>
          <a:ln w="9525">
            <a:noFill/>
            <a:miter lim="800000"/>
            <a:headEnd/>
            <a:tailEnd/>
          </a:ln>
        </p:spPr>
        <p:txBody>
          <a:bodyPr wrap="square" lIns="145742" tIns="72872" rIns="145742" bIns="72872">
            <a:noAutofit/>
          </a:bodyPr>
          <a:lstStyle/>
          <a:p>
            <a:pPr marL="1472653" indent="-1093134" defTabSz="1457504" fontAlgn="auto">
              <a:lnSpc>
                <a:spcPct val="95000"/>
              </a:lnSpc>
              <a:spcBef>
                <a:spcPts val="0"/>
              </a:spcBef>
              <a:spcAft>
                <a:spcPts val="0"/>
              </a:spcAft>
              <a:defRPr/>
            </a:pPr>
            <a:r>
              <a:rPr lang="en-US" i="1" kern="0" dirty="0">
                <a:solidFill>
                  <a:prstClr val="white"/>
                </a:solidFill>
                <a:latin typeface="Arial"/>
                <a:ea typeface="Arial" charset="0"/>
                <a:sym typeface="Helvetica Neue"/>
              </a:rPr>
              <a:t> </a:t>
            </a:r>
          </a:p>
          <a:p>
            <a:pPr marL="1472653" indent="-1093134" defTabSz="1457504" fontAlgn="auto">
              <a:lnSpc>
                <a:spcPct val="95000"/>
              </a:lnSpc>
              <a:spcBef>
                <a:spcPts val="0"/>
              </a:spcBef>
              <a:spcAft>
                <a:spcPts val="0"/>
              </a:spcAft>
              <a:defRPr/>
            </a:pPr>
            <a:endParaRPr lang="en-US" i="1" kern="0" dirty="0">
              <a:solidFill>
                <a:prstClr val="white"/>
              </a:solidFill>
              <a:latin typeface="Arial"/>
              <a:ea typeface="Arial" charset="0"/>
              <a:sym typeface="Helvetica Neue"/>
            </a:endParaRPr>
          </a:p>
          <a:p>
            <a:pPr marL="1472653" indent="-1093134" defTabSz="1457504" fontAlgn="auto">
              <a:lnSpc>
                <a:spcPct val="95000"/>
              </a:lnSpc>
              <a:spcBef>
                <a:spcPts val="0"/>
              </a:spcBef>
              <a:spcAft>
                <a:spcPts val="0"/>
              </a:spcAft>
              <a:defRPr/>
            </a:pPr>
            <a:endParaRPr lang="en-US" kern="0" dirty="0">
              <a:solidFill>
                <a:prstClr val="white"/>
              </a:solidFill>
              <a:latin typeface="Arial"/>
              <a:ea typeface="Arial" charset="0"/>
              <a:sym typeface="Helvetica Neue"/>
            </a:endParaRPr>
          </a:p>
          <a:p>
            <a:pPr marL="1472653" indent="-1093134" defTabSz="1457504" fontAlgn="auto">
              <a:lnSpc>
                <a:spcPct val="95000"/>
              </a:lnSpc>
              <a:spcBef>
                <a:spcPts val="0"/>
              </a:spcBef>
              <a:spcAft>
                <a:spcPts val="0"/>
              </a:spcAft>
              <a:defRPr/>
            </a:pPr>
            <a:r>
              <a:rPr lang="en-US" kern="0" dirty="0">
                <a:solidFill>
                  <a:prstClr val="white"/>
                </a:solidFill>
                <a:latin typeface="Arial"/>
                <a:ea typeface="Arial" charset="0"/>
                <a:sym typeface="Helvetica Neue"/>
              </a:rPr>
              <a:t>IBM Food Trust</a:t>
            </a:r>
            <a:r>
              <a:rPr lang="en-US" dirty="0">
                <a:solidFill>
                  <a:prstClr val="white"/>
                </a:solidFill>
                <a:latin typeface="Arial"/>
              </a:rPr>
              <a:t>™</a:t>
            </a:r>
            <a:endParaRPr lang="en-US" kern="0" dirty="0">
              <a:solidFill>
                <a:prstClr val="white"/>
              </a:solidFill>
              <a:latin typeface="Arial"/>
              <a:ea typeface="Arial" charset="0"/>
              <a:sym typeface="Helvetica Neue"/>
            </a:endParaRPr>
          </a:p>
        </p:txBody>
      </p:sp>
    </p:spTree>
    <p:extLst>
      <p:ext uri="{BB962C8B-B14F-4D97-AF65-F5344CB8AC3E}">
        <p14:creationId xmlns:p14="http://schemas.microsoft.com/office/powerpoint/2010/main" val="177625263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tro – Black">
    <p:bg>
      <p:bgPr>
        <a:solidFill>
          <a:schemeClr val="tx1"/>
        </a:solidFill>
        <a:effectLst/>
      </p:bgPr>
    </p:bg>
    <p:spTree>
      <p:nvGrpSpPr>
        <p:cNvPr id="1" name=""/>
        <p:cNvGrpSpPr/>
        <p:nvPr/>
      </p:nvGrpSpPr>
      <p:grpSpPr>
        <a:xfrm>
          <a:off x="0" y="0"/>
          <a:ext cx="0" cy="0"/>
          <a:chOff x="0" y="0"/>
          <a:chExt cx="0" cy="0"/>
        </a:xfrm>
      </p:grpSpPr>
      <p:sp>
        <p:nvSpPr>
          <p:cNvPr id="14" name="Text Placeholder 3"/>
          <p:cNvSpPr>
            <a:spLocks noGrp="1"/>
          </p:cNvSpPr>
          <p:nvPr>
            <p:ph type="body" sz="quarter" idx="10" hasCustomPrompt="1"/>
          </p:nvPr>
        </p:nvSpPr>
        <p:spPr>
          <a:xfrm>
            <a:off x="201178" y="223520"/>
            <a:ext cx="9733280" cy="792480"/>
          </a:xfrm>
        </p:spPr>
        <p:txBody>
          <a:bodyPr>
            <a:normAutofit/>
          </a:bodyPr>
          <a:lstStyle>
            <a:lvl1pPr marL="0" indent="0">
              <a:buNone/>
              <a:defRPr sz="3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Presentation title</a:t>
            </a:r>
          </a:p>
        </p:txBody>
      </p:sp>
      <p:sp>
        <p:nvSpPr>
          <p:cNvPr id="16" name="Text Placeholder 7"/>
          <p:cNvSpPr>
            <a:spLocks noGrp="1"/>
          </p:cNvSpPr>
          <p:nvPr>
            <p:ph type="body" sz="quarter" idx="11" hasCustomPrompt="1"/>
          </p:nvPr>
        </p:nvSpPr>
        <p:spPr>
          <a:xfrm>
            <a:off x="201168" y="4048858"/>
            <a:ext cx="4876800" cy="1208694"/>
          </a:xfrm>
        </p:spPr>
        <p:txBody>
          <a:bodyPr>
            <a:noAutofit/>
          </a:bodyPr>
          <a:lstStyle>
            <a:lvl1pPr marL="0" indent="0">
              <a:spcBef>
                <a:spcPts val="0"/>
              </a:spcBef>
              <a:buNone/>
              <a:defRPr sz="2200" i="1">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Presenter information</a:t>
            </a:r>
          </a:p>
        </p:txBody>
      </p:sp>
      <p:sp>
        <p:nvSpPr>
          <p:cNvPr id="17" name="Text Placeholder 4"/>
          <p:cNvSpPr>
            <a:spLocks noGrp="1"/>
          </p:cNvSpPr>
          <p:nvPr>
            <p:ph type="body" sz="quarter" idx="13" hasCustomPrompt="1"/>
          </p:nvPr>
        </p:nvSpPr>
        <p:spPr>
          <a:xfrm>
            <a:off x="201172" y="1200741"/>
            <a:ext cx="9755630" cy="1281706"/>
          </a:xfrm>
        </p:spPr>
        <p:txBody>
          <a:bodyPr>
            <a:normAutofit/>
          </a:bodyPr>
          <a:lstStyle>
            <a:lvl1pPr marL="0" indent="0">
              <a:buNone/>
              <a:defRPr sz="2600">
                <a:solidFill>
                  <a:srgbClr val="FFFFFF"/>
                </a:solidFill>
              </a:defRPr>
            </a:lvl1pPr>
          </a:lstStyle>
          <a:p>
            <a:pPr lvl="0"/>
            <a:r>
              <a:rPr lang="en-US" dirty="0"/>
              <a:t>Subtitle</a:t>
            </a:r>
          </a:p>
        </p:txBody>
      </p:sp>
      <p:pic>
        <p:nvPicPr>
          <p:cNvPr id="9" name="Picture 8" descr="BlockchainLogo_White.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12" name="Picture 11" descr="IBMLogo_White.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pic>
        <p:nvPicPr>
          <p:cNvPr id="3" name="Picture 2"/>
          <p:cNvPicPr>
            <a:picLocks noChangeAspect="1"/>
          </p:cNvPicPr>
          <p:nvPr userDrawn="1"/>
        </p:nvPicPr>
        <p:blipFill>
          <a:blip r:embed="rId4"/>
          <a:stretch>
            <a:fillRect/>
          </a:stretch>
        </p:blipFill>
        <p:spPr>
          <a:xfrm>
            <a:off x="8169565" y="1523893"/>
            <a:ext cx="6014722" cy="6014722"/>
          </a:xfrm>
          <a:prstGeom prst="rect">
            <a:avLst/>
          </a:prstGeom>
        </p:spPr>
      </p:pic>
    </p:spTree>
    <p:extLst>
      <p:ext uri="{BB962C8B-B14F-4D97-AF65-F5344CB8AC3E}">
        <p14:creationId xmlns:p14="http://schemas.microsoft.com/office/powerpoint/2010/main" val="2509517291"/>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003BC9"/>
        </a:solidFill>
        <a:effectLst/>
      </p:bgPr>
    </p:bg>
    <p:spTree>
      <p:nvGrpSpPr>
        <p:cNvPr id="1" name=""/>
        <p:cNvGrpSpPr/>
        <p:nvPr/>
      </p:nvGrpSpPr>
      <p:grpSpPr>
        <a:xfrm>
          <a:off x="0" y="0"/>
          <a:ext cx="0" cy="0"/>
          <a:chOff x="0" y="0"/>
          <a:chExt cx="0" cy="0"/>
        </a:xfrm>
      </p:grpSpPr>
      <p:sp>
        <p:nvSpPr>
          <p:cNvPr id="20" name="Rectangle 19"/>
          <p:cNvSpPr/>
          <p:nvPr userDrawn="1"/>
        </p:nvSpPr>
        <p:spPr>
          <a:xfrm>
            <a:off x="13638790" y="7237990"/>
            <a:ext cx="991616" cy="991616"/>
          </a:xfrm>
          <a:prstGeom prst="rect">
            <a:avLst/>
          </a:prstGeom>
          <a:solidFill>
            <a:srgbClr val="003BC9"/>
          </a:solidFill>
          <a:ln>
            <a:noFill/>
          </a:ln>
        </p:spPr>
        <p:style>
          <a:lnRef idx="2">
            <a:schemeClr val="dk1"/>
          </a:lnRef>
          <a:fillRef idx="1">
            <a:schemeClr val="lt1"/>
          </a:fillRef>
          <a:effectRef idx="0">
            <a:schemeClr val="dk1"/>
          </a:effectRef>
          <a:fontRef idx="minor">
            <a:schemeClr val="dk1"/>
          </a:fontRef>
        </p:style>
        <p:txBody>
          <a:bodyPr lIns="145742" tIns="72872" rIns="145742" bIns="72872" rtlCol="0" anchor="ctr"/>
          <a:lstStyle/>
          <a:p>
            <a:pPr algn="ctr" defTabSz="728678" fontAlgn="auto">
              <a:spcBef>
                <a:spcPts val="0"/>
              </a:spcBef>
              <a:spcAft>
                <a:spcPts val="0"/>
              </a:spcAft>
            </a:pPr>
            <a:endParaRPr lang="en-US" sz="2900">
              <a:solidFill>
                <a:prstClr val="black"/>
              </a:solidFill>
            </a:endParaRPr>
          </a:p>
        </p:txBody>
      </p:sp>
      <p:sp>
        <p:nvSpPr>
          <p:cNvPr id="22" name="Text Placeholder 7"/>
          <p:cNvSpPr>
            <a:spLocks noGrp="1"/>
          </p:cNvSpPr>
          <p:nvPr>
            <p:ph type="body" sz="quarter" idx="13" hasCustomPrompt="1"/>
          </p:nvPr>
        </p:nvSpPr>
        <p:spPr>
          <a:xfrm>
            <a:off x="201174" y="1595823"/>
            <a:ext cx="11421475" cy="2892392"/>
          </a:xfrm>
        </p:spPr>
        <p:txBody>
          <a:bodyPr>
            <a:normAutofit/>
          </a:bodyPr>
          <a:lstStyle>
            <a:lvl1pPr marL="0" indent="0">
              <a:buNone/>
              <a:defRPr sz="5300" b="0">
                <a:ln>
                  <a:noFill/>
                </a:ln>
                <a:solidFill>
                  <a:schemeClr val="bg1"/>
                </a:solidFil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Divider title</a:t>
            </a:r>
          </a:p>
        </p:txBody>
      </p:sp>
      <p:pic>
        <p:nvPicPr>
          <p:cNvPr id="2" name="Picture 1" descr="BlockchainLogo_White.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3" name="Picture 2" descr="IBMLogo_White.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pic>
        <p:nvPicPr>
          <p:cNvPr id="8" name="Picture 7" descr="BLOCKCHAIN5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95968" y="1544322"/>
            <a:ext cx="5994408" cy="5994408"/>
          </a:xfrm>
          <a:prstGeom prst="rect">
            <a:avLst/>
          </a:prstGeom>
        </p:spPr>
      </p:pic>
    </p:spTree>
    <p:extLst>
      <p:ext uri="{BB962C8B-B14F-4D97-AF65-F5344CB8AC3E}">
        <p14:creationId xmlns:p14="http://schemas.microsoft.com/office/powerpoint/2010/main" val="1857794661"/>
      </p:ext>
    </p:extLst>
  </p:cSld>
  <p:clrMapOvr>
    <a:masterClrMapping/>
  </p:clrMapOvr>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44"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Divider">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850288"/>
            <a:ext cx="14630400" cy="6241494"/>
          </a:xfrm>
          <a:prstGeom prst="rect">
            <a:avLst/>
          </a:prstGeom>
        </p:spPr>
      </p:pic>
      <p:sp>
        <p:nvSpPr>
          <p:cNvPr id="22" name="Text Placeholder 7"/>
          <p:cNvSpPr>
            <a:spLocks noGrp="1"/>
          </p:cNvSpPr>
          <p:nvPr>
            <p:ph type="body" sz="quarter" idx="13" hasCustomPrompt="1"/>
          </p:nvPr>
        </p:nvSpPr>
        <p:spPr>
          <a:xfrm>
            <a:off x="201174" y="1595823"/>
            <a:ext cx="11421475" cy="2892392"/>
          </a:xfrm>
        </p:spPr>
        <p:txBody>
          <a:bodyPr>
            <a:normAutofit/>
          </a:bodyPr>
          <a:lstStyle>
            <a:lvl1pPr marL="0" indent="0">
              <a:buNone/>
              <a:defRPr sz="5300" b="0">
                <a:ln>
                  <a:noFill/>
                </a:ln>
                <a:solidFill>
                  <a:schemeClr val="tx1"/>
                </a:solidFil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Divider title</a:t>
            </a:r>
          </a:p>
        </p:txBody>
      </p:sp>
      <p:pic>
        <p:nvPicPr>
          <p:cNvPr id="9" name="Picture 8" descr="BlockchainLogo_DarkGray.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316" y="7623255"/>
            <a:ext cx="2156939" cy="234086"/>
          </a:xfrm>
          <a:prstGeom prst="rect">
            <a:avLst/>
          </a:prstGeom>
        </p:spPr>
      </p:pic>
      <p:pic>
        <p:nvPicPr>
          <p:cNvPr id="10" name="Picture 9" descr="IBMLogo_DarkGray.eps"/>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808895" y="7623255"/>
            <a:ext cx="628160" cy="234086"/>
          </a:xfrm>
          <a:prstGeom prst="rect">
            <a:avLst/>
          </a:prstGeom>
        </p:spPr>
      </p:pic>
      <p:sp>
        <p:nvSpPr>
          <p:cNvPr id="11" name="Text Box 5"/>
          <p:cNvSpPr txBox="1">
            <a:spLocks noChangeArrowheads="1"/>
          </p:cNvSpPr>
          <p:nvPr userDrawn="1"/>
        </p:nvSpPr>
        <p:spPr bwMode="auto">
          <a:xfrm>
            <a:off x="201168" y="1595792"/>
            <a:ext cx="8217542" cy="1539053"/>
          </a:xfrm>
          <a:prstGeom prst="rect">
            <a:avLst/>
          </a:prstGeom>
          <a:solidFill>
            <a:sysClr val="windowText" lastClr="000000">
              <a:lumMod val="50000"/>
              <a:lumOff val="50000"/>
              <a:alpha val="56000"/>
            </a:sysClr>
          </a:solidFill>
          <a:ln w="9525">
            <a:noFill/>
            <a:miter lim="800000"/>
            <a:headEnd/>
            <a:tailEnd/>
          </a:ln>
        </p:spPr>
        <p:txBody>
          <a:bodyPr wrap="square" lIns="145742" tIns="72872" rIns="145742" bIns="72872">
            <a:noAutofit/>
          </a:bodyPr>
          <a:lstStyle/>
          <a:p>
            <a:pPr marL="1472653" indent="-1093134" defTabSz="1457504" fontAlgn="auto">
              <a:lnSpc>
                <a:spcPct val="95000"/>
              </a:lnSpc>
              <a:spcBef>
                <a:spcPts val="0"/>
              </a:spcBef>
              <a:spcAft>
                <a:spcPts val="0"/>
              </a:spcAft>
              <a:defRPr/>
            </a:pPr>
            <a:r>
              <a:rPr lang="en-US" i="1" kern="0" dirty="0">
                <a:solidFill>
                  <a:prstClr val="white"/>
                </a:solidFill>
                <a:latin typeface="Arial"/>
                <a:ea typeface="Arial" charset="0"/>
                <a:sym typeface="Helvetica Neue"/>
              </a:rPr>
              <a:t> </a:t>
            </a:r>
          </a:p>
          <a:p>
            <a:pPr marL="1472653" indent="-1093134" defTabSz="1457504" fontAlgn="auto">
              <a:lnSpc>
                <a:spcPct val="95000"/>
              </a:lnSpc>
              <a:spcBef>
                <a:spcPts val="0"/>
              </a:spcBef>
              <a:spcAft>
                <a:spcPts val="0"/>
              </a:spcAft>
              <a:defRPr/>
            </a:pPr>
            <a:endParaRPr lang="en-US" i="1" kern="0" dirty="0">
              <a:solidFill>
                <a:prstClr val="white"/>
              </a:solidFill>
              <a:latin typeface="Arial"/>
              <a:ea typeface="Arial" charset="0"/>
              <a:sym typeface="Helvetica Neue"/>
            </a:endParaRPr>
          </a:p>
          <a:p>
            <a:pPr marL="1472653" indent="-1093134" defTabSz="1457504" fontAlgn="auto">
              <a:lnSpc>
                <a:spcPct val="95000"/>
              </a:lnSpc>
              <a:spcBef>
                <a:spcPts val="0"/>
              </a:spcBef>
              <a:spcAft>
                <a:spcPts val="0"/>
              </a:spcAft>
              <a:defRPr/>
            </a:pPr>
            <a:endParaRPr lang="en-US" kern="0" dirty="0">
              <a:solidFill>
                <a:prstClr val="white"/>
              </a:solidFill>
              <a:latin typeface="Arial"/>
              <a:ea typeface="Arial" charset="0"/>
              <a:sym typeface="Helvetica Neue"/>
            </a:endParaRPr>
          </a:p>
        </p:txBody>
      </p:sp>
    </p:spTree>
    <p:extLst>
      <p:ext uri="{BB962C8B-B14F-4D97-AF65-F5344CB8AC3E}">
        <p14:creationId xmlns:p14="http://schemas.microsoft.com/office/powerpoint/2010/main" val="395680722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ull-Width Copy">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sp>
        <p:nvSpPr>
          <p:cNvPr id="11" name="Text Placeholder 5"/>
          <p:cNvSpPr>
            <a:spLocks noGrp="1"/>
          </p:cNvSpPr>
          <p:nvPr>
            <p:ph type="body" sz="quarter" idx="22" hasCustomPrompt="1"/>
          </p:nvPr>
        </p:nvSpPr>
        <p:spPr>
          <a:xfrm>
            <a:off x="201168" y="2031879"/>
            <a:ext cx="14235878" cy="4745950"/>
          </a:xfrm>
        </p:spPr>
        <p:txBody>
          <a:bodyPr>
            <a:normAutofit/>
          </a:bodyPr>
          <a:lstStyle>
            <a:lvl1pPr marL="273301" indent="-273301">
              <a:buFont typeface="Arial"/>
              <a:buChar char="•"/>
              <a:defRPr sz="1900" baseline="0"/>
            </a:lvl1pPr>
          </a:lstStyle>
          <a:p>
            <a:pPr lvl="0"/>
            <a:r>
              <a:rPr lang="en-US" dirty="0"/>
              <a:t>Content</a:t>
            </a:r>
          </a:p>
        </p:txBody>
      </p:sp>
      <p:pic>
        <p:nvPicPr>
          <p:cNvPr id="2" name="Picture 1" descr="BlockchainLogo_DarkGray.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316" y="7623255"/>
            <a:ext cx="2156939" cy="234086"/>
          </a:xfrm>
          <a:prstGeom prst="rect">
            <a:avLst/>
          </a:prstGeom>
        </p:spPr>
      </p:pic>
      <p:pic>
        <p:nvPicPr>
          <p:cNvPr id="4" name="Picture 3" descr="IBMLogo_DarkGray.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08895" y="7623255"/>
            <a:ext cx="628160" cy="234086"/>
          </a:xfrm>
          <a:prstGeom prst="rect">
            <a:avLst/>
          </a:prstGeom>
        </p:spPr>
      </p:pic>
      <p:pic>
        <p:nvPicPr>
          <p:cNvPr id="7" name="Picture 6"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10" name="TextBox 9"/>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2879587226"/>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Full-Width Copy">
    <p:bg>
      <p:bgRef idx="1001">
        <a:schemeClr val="bg1"/>
      </p:bgRef>
    </p:bg>
    <p:spTree>
      <p:nvGrpSpPr>
        <p:cNvPr id="1" name=""/>
        <p:cNvGrpSpPr/>
        <p:nvPr/>
      </p:nvGrpSpPr>
      <p:grpSpPr>
        <a:xfrm>
          <a:off x="0" y="0"/>
          <a:ext cx="0" cy="0"/>
          <a:chOff x="0" y="0"/>
          <a:chExt cx="0" cy="0"/>
        </a:xfrm>
      </p:grpSpPr>
      <p:pic>
        <p:nvPicPr>
          <p:cNvPr id="2" name="Picture 1" descr="BlockchainLogo_DarkGray.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316" y="7623255"/>
            <a:ext cx="2156939" cy="234086"/>
          </a:xfrm>
          <a:prstGeom prst="rect">
            <a:avLst/>
          </a:prstGeom>
        </p:spPr>
      </p:pic>
      <p:pic>
        <p:nvPicPr>
          <p:cNvPr id="4" name="Picture 3" descr="IBMLogo_DarkGray.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08895" y="7623255"/>
            <a:ext cx="628160" cy="234086"/>
          </a:xfrm>
          <a:prstGeom prst="rect">
            <a:avLst/>
          </a:prstGeom>
        </p:spPr>
      </p:pic>
      <p:sp>
        <p:nvSpPr>
          <p:cNvPr id="5" name="Content Placeholder 4"/>
          <p:cNvSpPr>
            <a:spLocks noGrp="1"/>
          </p:cNvSpPr>
          <p:nvPr>
            <p:ph sz="quarter" idx="24" hasCustomPrompt="1"/>
          </p:nvPr>
        </p:nvSpPr>
        <p:spPr>
          <a:xfrm>
            <a:off x="200760" y="2032007"/>
            <a:ext cx="7002779" cy="4744720"/>
          </a:xfrm>
        </p:spPr>
        <p:txBody>
          <a:bodyPr>
            <a:normAutofit/>
          </a:bodyPr>
          <a:lstStyle>
            <a:lvl1pPr marL="0" indent="0">
              <a:buNone/>
              <a:defRPr sz="1900" baseline="0"/>
            </a:lvl1pPr>
          </a:lstStyle>
          <a:p>
            <a:pPr lvl="0"/>
            <a:r>
              <a:rPr lang="en-US" dirty="0"/>
              <a:t>Content</a:t>
            </a:r>
          </a:p>
        </p:txBody>
      </p:sp>
      <p:sp>
        <p:nvSpPr>
          <p:cNvPr id="10" name="Content Placeholder 4"/>
          <p:cNvSpPr>
            <a:spLocks noGrp="1"/>
          </p:cNvSpPr>
          <p:nvPr>
            <p:ph sz="quarter" idx="25" hasCustomPrompt="1"/>
          </p:nvPr>
        </p:nvSpPr>
        <p:spPr>
          <a:xfrm>
            <a:off x="7434415" y="2032007"/>
            <a:ext cx="7002779" cy="4744720"/>
          </a:xfrm>
        </p:spPr>
        <p:txBody>
          <a:bodyPr>
            <a:normAutofit/>
          </a:bodyPr>
          <a:lstStyle>
            <a:lvl1pPr marL="0" indent="0">
              <a:buNone/>
              <a:defRPr sz="1900" baseline="0"/>
            </a:lvl1pPr>
          </a:lstStyle>
          <a:p>
            <a:pPr lvl="0"/>
            <a:r>
              <a:rPr lang="en-US" dirty="0"/>
              <a:t>Content</a:t>
            </a:r>
          </a:p>
        </p:txBody>
      </p:sp>
      <p:sp>
        <p:nvSpPr>
          <p:cNvPr id="11" name="Text Placeholder 7"/>
          <p:cNvSpPr>
            <a:spLocks noGrp="1"/>
          </p:cNvSpPr>
          <p:nvPr>
            <p:ph type="body" sz="quarter" idx="13"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2" name="Picture 11"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13" name="TextBox 12"/>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214755231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285581-80D9-164B-A7B8-7D6B43ED1F02}"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255282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opy w/ Supporting Object">
    <p:bg>
      <p:bgPr>
        <a:solidFill>
          <a:schemeClr val="bg1">
            <a:alpha val="30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01178" y="231154"/>
            <a:ext cx="5637344" cy="4909040"/>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2" name="Picture 1" descr="BlockchainLogo_DarkGray.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316" y="7623255"/>
            <a:ext cx="2156939" cy="234086"/>
          </a:xfrm>
          <a:prstGeom prst="rect">
            <a:avLst/>
          </a:prstGeom>
        </p:spPr>
      </p:pic>
      <p:pic>
        <p:nvPicPr>
          <p:cNvPr id="6" name="Picture 5" descr="3Grid_Light.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94750" y="379115"/>
            <a:ext cx="10165501" cy="7471462"/>
          </a:xfrm>
          <a:prstGeom prst="rect">
            <a:avLst/>
          </a:prstGeom>
        </p:spPr>
      </p:pic>
      <p:sp>
        <p:nvSpPr>
          <p:cNvPr id="9" name="Content Placeholder 4"/>
          <p:cNvSpPr>
            <a:spLocks noGrp="1"/>
          </p:cNvSpPr>
          <p:nvPr>
            <p:ph sz="quarter" idx="24" hasCustomPrompt="1"/>
          </p:nvPr>
        </p:nvSpPr>
        <p:spPr>
          <a:xfrm>
            <a:off x="6537547" y="545868"/>
            <a:ext cx="2393038" cy="2109043"/>
          </a:xfrm>
        </p:spPr>
        <p:txBody>
          <a:bodyPr anchor="ctr">
            <a:normAutofit/>
          </a:bodyPr>
          <a:lstStyle>
            <a:lvl1pPr marL="0" indent="0" algn="ctr">
              <a:buNone/>
              <a:defRPr sz="1900" baseline="0"/>
            </a:lvl1pPr>
          </a:lstStyle>
          <a:p>
            <a:pPr lvl="0"/>
            <a:r>
              <a:rPr lang="en-US" dirty="0"/>
              <a:t>Content</a:t>
            </a:r>
          </a:p>
        </p:txBody>
      </p:sp>
      <p:sp>
        <p:nvSpPr>
          <p:cNvPr id="10" name="Content Placeholder 4"/>
          <p:cNvSpPr>
            <a:spLocks noGrp="1"/>
          </p:cNvSpPr>
          <p:nvPr>
            <p:ph sz="quarter" idx="25" hasCustomPrompt="1"/>
          </p:nvPr>
        </p:nvSpPr>
        <p:spPr>
          <a:xfrm>
            <a:off x="9238121" y="3076632"/>
            <a:ext cx="2393038" cy="2109043"/>
          </a:xfrm>
        </p:spPr>
        <p:txBody>
          <a:bodyPr anchor="ctr">
            <a:normAutofit/>
          </a:bodyPr>
          <a:lstStyle>
            <a:lvl1pPr marL="0" indent="0" algn="ctr">
              <a:buNone/>
              <a:defRPr sz="1900" baseline="0"/>
            </a:lvl1pPr>
          </a:lstStyle>
          <a:p>
            <a:pPr lvl="0"/>
            <a:r>
              <a:rPr lang="en-US" dirty="0"/>
              <a:t>Content</a:t>
            </a:r>
          </a:p>
        </p:txBody>
      </p:sp>
      <p:sp>
        <p:nvSpPr>
          <p:cNvPr id="13" name="Content Placeholder 4"/>
          <p:cNvSpPr>
            <a:spLocks noGrp="1"/>
          </p:cNvSpPr>
          <p:nvPr>
            <p:ph sz="quarter" idx="27" hasCustomPrompt="1"/>
          </p:nvPr>
        </p:nvSpPr>
        <p:spPr>
          <a:xfrm>
            <a:off x="11938683" y="5637732"/>
            <a:ext cx="2393038" cy="2109043"/>
          </a:xfrm>
        </p:spPr>
        <p:txBody>
          <a:bodyPr anchor="ctr">
            <a:normAutofit/>
          </a:bodyPr>
          <a:lstStyle>
            <a:lvl1pPr marL="0" indent="0" algn="ctr">
              <a:buNone/>
              <a:defRPr sz="1900" baseline="0"/>
            </a:lvl1pPr>
          </a:lstStyle>
          <a:p>
            <a:pPr lvl="0"/>
            <a:r>
              <a:rPr lang="en-US" dirty="0"/>
              <a:t>Content</a:t>
            </a:r>
          </a:p>
        </p:txBody>
      </p:sp>
      <p:pic>
        <p:nvPicPr>
          <p:cNvPr id="11" name="Picture 10" descr="IBMLogo_DarkGray.eps"/>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808895" y="7623255"/>
            <a:ext cx="628160" cy="234086"/>
          </a:xfrm>
          <a:prstGeom prst="rect">
            <a:avLst/>
          </a:prstGeom>
        </p:spPr>
      </p:pic>
      <p:sp>
        <p:nvSpPr>
          <p:cNvPr id="12" name="TextBox 11"/>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21835638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Column">
    <p:bg>
      <p:bgRef idx="1001">
        <a:schemeClr val="bg1"/>
      </p:bgRef>
    </p:bg>
    <p:spTree>
      <p:nvGrpSpPr>
        <p:cNvPr id="1" name=""/>
        <p:cNvGrpSpPr/>
        <p:nvPr/>
      </p:nvGrpSpPr>
      <p:grpSpPr>
        <a:xfrm>
          <a:off x="0" y="0"/>
          <a:ext cx="0" cy="0"/>
          <a:chOff x="0" y="0"/>
          <a:chExt cx="0" cy="0"/>
        </a:xfrm>
      </p:grpSpPr>
      <p:pic>
        <p:nvPicPr>
          <p:cNvPr id="2" name="Picture 1" descr="BlockchainLogo_DarkGray.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316" y="7623255"/>
            <a:ext cx="2156939" cy="234086"/>
          </a:xfrm>
          <a:prstGeom prst="rect">
            <a:avLst/>
          </a:prstGeom>
        </p:spPr>
      </p:pic>
      <p:pic>
        <p:nvPicPr>
          <p:cNvPr id="4" name="Picture 3" descr="IBMLogo_DarkGray.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08895" y="7623255"/>
            <a:ext cx="628160" cy="234086"/>
          </a:xfrm>
          <a:prstGeom prst="rect">
            <a:avLst/>
          </a:prstGeom>
        </p:spPr>
      </p:pic>
      <p:sp>
        <p:nvSpPr>
          <p:cNvPr id="5" name="Content Placeholder 4"/>
          <p:cNvSpPr>
            <a:spLocks noGrp="1"/>
          </p:cNvSpPr>
          <p:nvPr>
            <p:ph sz="quarter" idx="24" hasCustomPrompt="1"/>
          </p:nvPr>
        </p:nvSpPr>
        <p:spPr>
          <a:xfrm>
            <a:off x="201191" y="2032007"/>
            <a:ext cx="3335512" cy="4744720"/>
          </a:xfrm>
        </p:spPr>
        <p:txBody>
          <a:bodyPr>
            <a:normAutofit/>
          </a:bodyPr>
          <a:lstStyle>
            <a:lvl1pPr marL="0" indent="0" algn="ctr">
              <a:buNone/>
              <a:defRPr sz="1900" baseline="0"/>
            </a:lvl1pPr>
          </a:lstStyle>
          <a:p>
            <a:pPr lvl="0"/>
            <a:r>
              <a:rPr lang="en-US" dirty="0"/>
              <a:t>Content</a:t>
            </a:r>
          </a:p>
        </p:txBody>
      </p:sp>
      <p:sp>
        <p:nvSpPr>
          <p:cNvPr id="10" name="Content Placeholder 4"/>
          <p:cNvSpPr>
            <a:spLocks noGrp="1"/>
          </p:cNvSpPr>
          <p:nvPr>
            <p:ph sz="quarter" idx="25" hasCustomPrompt="1"/>
          </p:nvPr>
        </p:nvSpPr>
        <p:spPr>
          <a:xfrm>
            <a:off x="3834659" y="2032007"/>
            <a:ext cx="3335512" cy="4744720"/>
          </a:xfrm>
        </p:spPr>
        <p:txBody>
          <a:bodyPr>
            <a:normAutofit/>
          </a:bodyPr>
          <a:lstStyle>
            <a:lvl1pPr marL="0" indent="0" algn="ctr">
              <a:buNone/>
              <a:defRPr sz="1900" baseline="0"/>
            </a:lvl1pPr>
          </a:lstStyle>
          <a:p>
            <a:pPr lvl="0"/>
            <a:r>
              <a:rPr lang="en-US" dirty="0"/>
              <a:t>Content</a:t>
            </a:r>
          </a:p>
        </p:txBody>
      </p:sp>
      <p:sp>
        <p:nvSpPr>
          <p:cNvPr id="9" name="Content Placeholder 4"/>
          <p:cNvSpPr>
            <a:spLocks noGrp="1"/>
          </p:cNvSpPr>
          <p:nvPr>
            <p:ph sz="quarter" idx="26" hasCustomPrompt="1"/>
          </p:nvPr>
        </p:nvSpPr>
        <p:spPr>
          <a:xfrm>
            <a:off x="7468115" y="2032007"/>
            <a:ext cx="3335512" cy="4744720"/>
          </a:xfrm>
        </p:spPr>
        <p:txBody>
          <a:bodyPr>
            <a:normAutofit/>
          </a:bodyPr>
          <a:lstStyle>
            <a:lvl1pPr marL="0" indent="0" algn="ctr">
              <a:buNone/>
              <a:defRPr sz="1900" baseline="0"/>
            </a:lvl1pPr>
          </a:lstStyle>
          <a:p>
            <a:pPr lvl="0"/>
            <a:r>
              <a:rPr lang="en-US" dirty="0"/>
              <a:t>Content</a:t>
            </a:r>
          </a:p>
        </p:txBody>
      </p:sp>
      <p:sp>
        <p:nvSpPr>
          <p:cNvPr id="11" name="Content Placeholder 4"/>
          <p:cNvSpPr>
            <a:spLocks noGrp="1"/>
          </p:cNvSpPr>
          <p:nvPr>
            <p:ph sz="quarter" idx="27" hasCustomPrompt="1"/>
          </p:nvPr>
        </p:nvSpPr>
        <p:spPr>
          <a:xfrm>
            <a:off x="11101571" y="2032007"/>
            <a:ext cx="3335512" cy="4744720"/>
          </a:xfrm>
        </p:spPr>
        <p:txBody>
          <a:bodyPr>
            <a:normAutofit/>
          </a:bodyPr>
          <a:lstStyle>
            <a:lvl1pPr marL="0" indent="0" algn="ctr">
              <a:buNone/>
              <a:defRPr sz="1900" baseline="0"/>
            </a:lvl1pPr>
          </a:lstStyle>
          <a:p>
            <a:pPr lvl="0"/>
            <a:r>
              <a:rPr lang="en-US" dirty="0"/>
              <a:t>Content</a:t>
            </a:r>
          </a:p>
        </p:txBody>
      </p:sp>
      <p:sp>
        <p:nvSpPr>
          <p:cNvPr id="14" name="Text Placeholder 7"/>
          <p:cNvSpPr>
            <a:spLocks noGrp="1"/>
          </p:cNvSpPr>
          <p:nvPr>
            <p:ph type="body" sz="quarter" idx="13"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5" name="Picture 14"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12" name="TextBox 11"/>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3174498099"/>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Copy w/ Supporting Object">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1327"/>
            <a:ext cx="14630400" cy="8034166"/>
          </a:xfrm>
          <a:prstGeom prst="rect">
            <a:avLst/>
          </a:prstGeom>
        </p:spPr>
      </p:pic>
      <p:sp>
        <p:nvSpPr>
          <p:cNvPr id="8" name="Text Placeholder 7"/>
          <p:cNvSpPr>
            <a:spLocks noGrp="1"/>
          </p:cNvSpPr>
          <p:nvPr>
            <p:ph type="body" sz="quarter" idx="13" hasCustomPrompt="1"/>
          </p:nvPr>
        </p:nvSpPr>
        <p:spPr>
          <a:xfrm>
            <a:off x="201186" y="231143"/>
            <a:ext cx="8458027" cy="1906810"/>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2" name="Picture 1" descr="BlockchainLogo_DarkGray.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316" y="7623255"/>
            <a:ext cx="2156939" cy="234086"/>
          </a:xfrm>
          <a:prstGeom prst="rect">
            <a:avLst/>
          </a:prstGeom>
        </p:spPr>
      </p:pic>
      <p:sp>
        <p:nvSpPr>
          <p:cNvPr id="13" name="Content Placeholder 4"/>
          <p:cNvSpPr>
            <a:spLocks noGrp="1"/>
          </p:cNvSpPr>
          <p:nvPr>
            <p:ph sz="quarter" idx="27" hasCustomPrompt="1"/>
          </p:nvPr>
        </p:nvSpPr>
        <p:spPr>
          <a:xfrm>
            <a:off x="8238426" y="5076706"/>
            <a:ext cx="1467154" cy="1428134"/>
          </a:xfrm>
        </p:spPr>
        <p:txBody>
          <a:bodyPr anchor="ctr">
            <a:normAutofit/>
          </a:bodyPr>
          <a:lstStyle>
            <a:lvl1pPr marL="0" indent="0" algn="ctr">
              <a:buNone/>
              <a:defRPr sz="1900" baseline="0"/>
            </a:lvl1pPr>
          </a:lstStyle>
          <a:p>
            <a:pPr lvl="0"/>
            <a:r>
              <a:rPr lang="en-US" dirty="0"/>
              <a:t>Content</a:t>
            </a:r>
          </a:p>
        </p:txBody>
      </p:sp>
      <p:sp>
        <p:nvSpPr>
          <p:cNvPr id="7" name="Content Placeholder 4"/>
          <p:cNvSpPr>
            <a:spLocks noGrp="1"/>
          </p:cNvSpPr>
          <p:nvPr>
            <p:ph sz="quarter" idx="28" hasCustomPrompt="1"/>
          </p:nvPr>
        </p:nvSpPr>
        <p:spPr>
          <a:xfrm>
            <a:off x="9873589" y="3425197"/>
            <a:ext cx="1467154" cy="1428134"/>
          </a:xfrm>
        </p:spPr>
        <p:txBody>
          <a:bodyPr anchor="ctr">
            <a:normAutofit/>
          </a:bodyPr>
          <a:lstStyle>
            <a:lvl1pPr marL="0" indent="0" algn="ctr">
              <a:buNone/>
              <a:defRPr sz="1900" baseline="0"/>
            </a:lvl1pPr>
          </a:lstStyle>
          <a:p>
            <a:pPr lvl="0"/>
            <a:r>
              <a:rPr lang="en-US" dirty="0"/>
              <a:t>Content</a:t>
            </a:r>
          </a:p>
        </p:txBody>
      </p:sp>
      <p:sp>
        <p:nvSpPr>
          <p:cNvPr id="9" name="Content Placeholder 4"/>
          <p:cNvSpPr>
            <a:spLocks noGrp="1"/>
          </p:cNvSpPr>
          <p:nvPr>
            <p:ph sz="quarter" idx="29" hasCustomPrompt="1"/>
          </p:nvPr>
        </p:nvSpPr>
        <p:spPr>
          <a:xfrm>
            <a:off x="4941234" y="5091869"/>
            <a:ext cx="1467154" cy="1428134"/>
          </a:xfrm>
        </p:spPr>
        <p:txBody>
          <a:bodyPr anchor="ctr">
            <a:normAutofit/>
          </a:bodyPr>
          <a:lstStyle>
            <a:lvl1pPr marL="0" indent="0" algn="ctr">
              <a:buNone/>
              <a:defRPr sz="1900" baseline="0"/>
            </a:lvl1pPr>
          </a:lstStyle>
          <a:p>
            <a:pPr lvl="0"/>
            <a:r>
              <a:rPr lang="en-US" dirty="0"/>
              <a:t>Content</a:t>
            </a:r>
          </a:p>
        </p:txBody>
      </p:sp>
      <p:sp>
        <p:nvSpPr>
          <p:cNvPr id="10" name="Content Placeholder 4"/>
          <p:cNvSpPr>
            <a:spLocks noGrp="1"/>
          </p:cNvSpPr>
          <p:nvPr>
            <p:ph sz="quarter" idx="30" hasCustomPrompt="1"/>
          </p:nvPr>
        </p:nvSpPr>
        <p:spPr>
          <a:xfrm>
            <a:off x="6576397" y="3440362"/>
            <a:ext cx="1467154" cy="1428134"/>
          </a:xfrm>
        </p:spPr>
        <p:txBody>
          <a:bodyPr anchor="ctr">
            <a:normAutofit/>
          </a:bodyPr>
          <a:lstStyle>
            <a:lvl1pPr marL="0" indent="0" algn="ctr">
              <a:buNone/>
              <a:defRPr sz="1900" baseline="0"/>
            </a:lvl1pPr>
          </a:lstStyle>
          <a:p>
            <a:pPr lvl="0"/>
            <a:r>
              <a:rPr lang="en-US" dirty="0"/>
              <a:t>Content</a:t>
            </a:r>
          </a:p>
        </p:txBody>
      </p:sp>
      <p:sp>
        <p:nvSpPr>
          <p:cNvPr id="12" name="Content Placeholder 4"/>
          <p:cNvSpPr>
            <a:spLocks noGrp="1"/>
          </p:cNvSpPr>
          <p:nvPr>
            <p:ph sz="quarter" idx="31" hasCustomPrompt="1"/>
          </p:nvPr>
        </p:nvSpPr>
        <p:spPr>
          <a:xfrm>
            <a:off x="3295331" y="6730690"/>
            <a:ext cx="1467154" cy="1428134"/>
          </a:xfrm>
        </p:spPr>
        <p:txBody>
          <a:bodyPr anchor="ctr">
            <a:normAutofit/>
          </a:bodyPr>
          <a:lstStyle>
            <a:lvl1pPr marL="0" indent="0" algn="ctr">
              <a:buNone/>
              <a:defRPr sz="1900" baseline="0"/>
            </a:lvl1pPr>
          </a:lstStyle>
          <a:p>
            <a:pPr lvl="0"/>
            <a:r>
              <a:rPr lang="en-US" dirty="0"/>
              <a:t>Content</a:t>
            </a:r>
          </a:p>
        </p:txBody>
      </p:sp>
      <p:sp>
        <p:nvSpPr>
          <p:cNvPr id="14" name="Content Placeholder 4"/>
          <p:cNvSpPr>
            <a:spLocks noGrp="1"/>
          </p:cNvSpPr>
          <p:nvPr>
            <p:ph sz="quarter" idx="32" hasCustomPrompt="1"/>
          </p:nvPr>
        </p:nvSpPr>
        <p:spPr>
          <a:xfrm>
            <a:off x="1639698" y="5079179"/>
            <a:ext cx="1467154" cy="1428134"/>
          </a:xfrm>
        </p:spPr>
        <p:txBody>
          <a:bodyPr anchor="ctr">
            <a:normAutofit/>
          </a:bodyPr>
          <a:lstStyle>
            <a:lvl1pPr marL="0" indent="0" algn="ctr">
              <a:buNone/>
              <a:defRPr sz="1900" baseline="0"/>
            </a:lvl1pPr>
          </a:lstStyle>
          <a:p>
            <a:pPr lvl="0"/>
            <a:r>
              <a:rPr lang="en-US" dirty="0"/>
              <a:t>Content</a:t>
            </a:r>
          </a:p>
        </p:txBody>
      </p:sp>
      <p:pic>
        <p:nvPicPr>
          <p:cNvPr id="15" name="Picture 14" descr="IBMLogo_DarkGray.eps"/>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808895" y="7623255"/>
            <a:ext cx="628160" cy="234086"/>
          </a:xfrm>
          <a:prstGeom prst="rect">
            <a:avLst/>
          </a:prstGeom>
        </p:spPr>
      </p:pic>
      <p:sp>
        <p:nvSpPr>
          <p:cNvPr id="16" name="TextBox 15"/>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39050964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py w/ Supporting Object">
    <p:bg>
      <p:bgPr>
        <a:solidFill>
          <a:schemeClr val="bg1">
            <a:alpha val="30000"/>
          </a:schemeClr>
        </a:solidFill>
        <a:effectLst/>
      </p:bgPr>
    </p:bg>
    <p:spTree>
      <p:nvGrpSpPr>
        <p:cNvPr id="1" name=""/>
        <p:cNvGrpSpPr/>
        <p:nvPr/>
      </p:nvGrpSpPr>
      <p:grpSpPr>
        <a:xfrm>
          <a:off x="0" y="0"/>
          <a:ext cx="0" cy="0"/>
          <a:chOff x="0" y="0"/>
          <a:chExt cx="0" cy="0"/>
        </a:xfrm>
      </p:grpSpPr>
      <p:pic>
        <p:nvPicPr>
          <p:cNvPr id="2" name="Picture 1" descr="BlockchainLogo_DarkGray.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316" y="7623255"/>
            <a:ext cx="2156939" cy="234086"/>
          </a:xfrm>
          <a:prstGeom prst="rect">
            <a:avLst/>
          </a:prstGeom>
        </p:spPr>
      </p:pic>
      <p:pic>
        <p:nvPicPr>
          <p:cNvPr id="7" name="Picture 6" descr="IBMLogo_DarkGray.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08895" y="7623255"/>
            <a:ext cx="628160" cy="234086"/>
          </a:xfrm>
          <a:prstGeom prst="rect">
            <a:avLst/>
          </a:prstGeom>
        </p:spPr>
      </p:pic>
      <p:sp>
        <p:nvSpPr>
          <p:cNvPr id="19" name="Content Placeholder 4"/>
          <p:cNvSpPr>
            <a:spLocks noGrp="1"/>
          </p:cNvSpPr>
          <p:nvPr>
            <p:ph sz="quarter" idx="24" hasCustomPrompt="1"/>
          </p:nvPr>
        </p:nvSpPr>
        <p:spPr>
          <a:xfrm>
            <a:off x="200760" y="2032007"/>
            <a:ext cx="7002779" cy="4744720"/>
          </a:xfrm>
        </p:spPr>
        <p:txBody>
          <a:bodyPr>
            <a:normAutofit/>
          </a:bodyPr>
          <a:lstStyle>
            <a:lvl1pPr marL="0" indent="0">
              <a:buNone/>
              <a:defRPr sz="1900" baseline="0"/>
            </a:lvl1pPr>
          </a:lstStyle>
          <a:p>
            <a:pPr lvl="0"/>
            <a:r>
              <a:rPr lang="en-US" dirty="0"/>
              <a:t>Content</a:t>
            </a:r>
          </a:p>
        </p:txBody>
      </p:sp>
      <p:sp>
        <p:nvSpPr>
          <p:cNvPr id="20" name="Content Placeholder 4"/>
          <p:cNvSpPr>
            <a:spLocks noGrp="1"/>
          </p:cNvSpPr>
          <p:nvPr>
            <p:ph sz="quarter" idx="25" hasCustomPrompt="1"/>
          </p:nvPr>
        </p:nvSpPr>
        <p:spPr>
          <a:xfrm>
            <a:off x="7434415" y="2032007"/>
            <a:ext cx="7002779" cy="4744720"/>
          </a:xfrm>
        </p:spPr>
        <p:txBody>
          <a:bodyPr>
            <a:normAutofit/>
          </a:bodyPr>
          <a:lstStyle>
            <a:lvl1pPr marL="0" indent="0">
              <a:buNone/>
              <a:defRPr sz="1900" baseline="0"/>
            </a:lvl1pPr>
          </a:lstStyle>
          <a:p>
            <a:pPr lvl="0"/>
            <a:r>
              <a:rPr lang="en-US" dirty="0"/>
              <a:t>Content</a:t>
            </a:r>
          </a:p>
        </p:txBody>
      </p:sp>
      <p:sp>
        <p:nvSpPr>
          <p:cNvPr id="21" name="Text Placeholder 7"/>
          <p:cNvSpPr>
            <a:spLocks noGrp="1"/>
          </p:cNvSpPr>
          <p:nvPr>
            <p:ph type="body" sz="quarter" idx="26"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22" name="Picture 21"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9" name="TextBox 8"/>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24960503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bject w/ Supporting Copy">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quarter" idx="16" hasCustomPrompt="1"/>
          </p:nvPr>
        </p:nvSpPr>
        <p:spPr>
          <a:xfrm>
            <a:off x="3139149" y="2031834"/>
            <a:ext cx="11313062" cy="5291813"/>
          </a:xfrm>
        </p:spPr>
        <p:txBody>
          <a:bodyPr>
            <a:normAutofit/>
          </a:bodyPr>
          <a:lstStyle>
            <a:lvl1pPr marL="0" indent="0">
              <a:buNone/>
              <a:defRPr sz="1900" baseline="0"/>
            </a:lvl1pPr>
          </a:lstStyle>
          <a:p>
            <a:pPr lvl="0"/>
            <a:r>
              <a:rPr lang="en-US" dirty="0"/>
              <a:t>Content</a:t>
            </a:r>
          </a:p>
        </p:txBody>
      </p:sp>
      <p:sp>
        <p:nvSpPr>
          <p:cNvPr id="11" name="Text Placeholder 5"/>
          <p:cNvSpPr>
            <a:spLocks noGrp="1"/>
          </p:cNvSpPr>
          <p:nvPr>
            <p:ph type="body" sz="quarter" idx="22" hasCustomPrompt="1"/>
          </p:nvPr>
        </p:nvSpPr>
        <p:spPr>
          <a:xfrm>
            <a:off x="201178" y="2031834"/>
            <a:ext cx="2756000" cy="5291813"/>
          </a:xfrm>
        </p:spPr>
        <p:txBody>
          <a:bodyPr>
            <a:normAutofit/>
          </a:bodyPr>
          <a:lstStyle>
            <a:lvl1pPr marL="0" indent="0">
              <a:buNone/>
              <a:defRPr sz="1900" baseline="0"/>
            </a:lvl1pPr>
          </a:lstStyle>
          <a:p>
            <a:pPr lvl="0"/>
            <a:r>
              <a:rPr lang="en-US" dirty="0"/>
              <a:t>Content</a:t>
            </a:r>
          </a:p>
        </p:txBody>
      </p:sp>
      <p:pic>
        <p:nvPicPr>
          <p:cNvPr id="2" name="Picture 1" descr="BlockchainLogo_DarkGray.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316" y="7623255"/>
            <a:ext cx="2156939" cy="234086"/>
          </a:xfrm>
          <a:prstGeom prst="rect">
            <a:avLst/>
          </a:prstGeom>
        </p:spPr>
      </p:pic>
      <p:pic>
        <p:nvPicPr>
          <p:cNvPr id="7" name="Picture 6" descr="IBMLogo_DarkGray.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08895" y="7623255"/>
            <a:ext cx="628160" cy="234086"/>
          </a:xfrm>
          <a:prstGeom prst="rect">
            <a:avLst/>
          </a:prstGeom>
        </p:spPr>
      </p:pic>
      <p:sp>
        <p:nvSpPr>
          <p:cNvPr id="10" name="Text Placeholder 7"/>
          <p:cNvSpPr>
            <a:spLocks noGrp="1"/>
          </p:cNvSpPr>
          <p:nvPr>
            <p:ph type="body" sz="quarter" idx="13"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2" name="Picture 11"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9" name="TextBox 8"/>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3070884748"/>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icture">
    <p:bg>
      <p:bgPr>
        <a:solidFill>
          <a:schemeClr val="bg1">
            <a:alpha val="30000"/>
          </a:schemeClr>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20"/>
          </p:nvPr>
        </p:nvSpPr>
        <p:spPr>
          <a:xfrm>
            <a:off x="201168" y="2032013"/>
            <a:ext cx="14235878" cy="5125216"/>
          </a:xfrm>
        </p:spPr>
        <p:txBody>
          <a:bodyPr>
            <a:normAutofit/>
          </a:bodyPr>
          <a:lstStyle>
            <a:lvl1pPr marL="0" indent="0" algn="ctr">
              <a:buNone/>
              <a:defRPr sz="2200" baseline="0"/>
            </a:lvl1pPr>
          </a:lstStyle>
          <a:p>
            <a:r>
              <a:rPr lang="en-US"/>
              <a:t>Drag picture to placeholder or click icon to add</a:t>
            </a:r>
            <a:endParaRPr lang="en-US" dirty="0"/>
          </a:p>
        </p:txBody>
      </p:sp>
      <p:pic>
        <p:nvPicPr>
          <p:cNvPr id="10" name="Picture 9" descr="BlockchainLogo_DarkGray.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316" y="7623255"/>
            <a:ext cx="2156939" cy="234086"/>
          </a:xfrm>
          <a:prstGeom prst="rect">
            <a:avLst/>
          </a:prstGeom>
        </p:spPr>
      </p:pic>
      <p:pic>
        <p:nvPicPr>
          <p:cNvPr id="14" name="Picture 13" descr="IBMLogo_DarkGray.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08895" y="7623255"/>
            <a:ext cx="628160" cy="234086"/>
          </a:xfrm>
          <a:prstGeom prst="rect">
            <a:avLst/>
          </a:prstGeom>
        </p:spPr>
      </p:pic>
      <p:sp>
        <p:nvSpPr>
          <p:cNvPr id="11" name="Text Placeholder 7"/>
          <p:cNvSpPr>
            <a:spLocks noGrp="1"/>
          </p:cNvSpPr>
          <p:nvPr>
            <p:ph type="body" sz="quarter" idx="13"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2" name="Picture 11"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9" name="TextBox 8"/>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9172773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ase Study 2">
    <p:bg>
      <p:bgRef idx="1001">
        <a:schemeClr val="bg1"/>
      </p:bgRef>
    </p:bg>
    <p:spTree>
      <p:nvGrpSpPr>
        <p:cNvPr id="1" name=""/>
        <p:cNvGrpSpPr/>
        <p:nvPr/>
      </p:nvGrpSpPr>
      <p:grpSpPr>
        <a:xfrm>
          <a:off x="0" y="0"/>
          <a:ext cx="0" cy="0"/>
          <a:chOff x="0" y="0"/>
          <a:chExt cx="0" cy="0"/>
        </a:xfrm>
      </p:grpSpPr>
      <p:pic>
        <p:nvPicPr>
          <p:cNvPr id="11" name="Picture 10" descr="BlockchainLogo_DarkGray.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316" y="7623255"/>
            <a:ext cx="2156939" cy="234086"/>
          </a:xfrm>
          <a:prstGeom prst="rect">
            <a:avLst/>
          </a:prstGeom>
        </p:spPr>
      </p:pic>
      <p:pic>
        <p:nvPicPr>
          <p:cNvPr id="14" name="Picture 13" descr="IBMLogo_DarkGray.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08895" y="7623255"/>
            <a:ext cx="628160" cy="234086"/>
          </a:xfrm>
          <a:prstGeom prst="rect">
            <a:avLst/>
          </a:prstGeom>
        </p:spPr>
      </p:pic>
      <p:sp>
        <p:nvSpPr>
          <p:cNvPr id="16" name="Text Placeholder 5"/>
          <p:cNvSpPr>
            <a:spLocks noGrp="1"/>
          </p:cNvSpPr>
          <p:nvPr>
            <p:ph type="body" sz="quarter" idx="22" hasCustomPrompt="1"/>
          </p:nvPr>
        </p:nvSpPr>
        <p:spPr>
          <a:xfrm>
            <a:off x="200693" y="1987052"/>
            <a:ext cx="3177522" cy="5344462"/>
          </a:xfrm>
        </p:spPr>
        <p:txBody>
          <a:bodyPr>
            <a:normAutofit/>
          </a:bodyPr>
          <a:lstStyle>
            <a:lvl1pPr marL="0" indent="0">
              <a:buNone/>
              <a:defRPr sz="2900" baseline="0"/>
            </a:lvl1pPr>
          </a:lstStyle>
          <a:p>
            <a:pPr lvl="0"/>
            <a:r>
              <a:rPr lang="en-US" dirty="0"/>
              <a:t>Body copy</a:t>
            </a:r>
          </a:p>
        </p:txBody>
      </p:sp>
      <p:sp>
        <p:nvSpPr>
          <p:cNvPr id="17" name="Text Placeholder 5"/>
          <p:cNvSpPr>
            <a:spLocks noGrp="1"/>
          </p:cNvSpPr>
          <p:nvPr>
            <p:ph type="body" sz="quarter" idx="24" hasCustomPrompt="1"/>
          </p:nvPr>
        </p:nvSpPr>
        <p:spPr>
          <a:xfrm>
            <a:off x="3644370" y="2143619"/>
            <a:ext cx="2750578" cy="5193778"/>
          </a:xfrm>
        </p:spPr>
        <p:txBody>
          <a:bodyPr>
            <a:normAutofit/>
          </a:bodyPr>
          <a:lstStyle>
            <a:lvl1pPr marL="0" indent="0">
              <a:buNone/>
              <a:defRPr sz="2200" baseline="0"/>
            </a:lvl1pPr>
          </a:lstStyle>
          <a:p>
            <a:pPr lvl="0"/>
            <a:r>
              <a:rPr lang="en-US" dirty="0"/>
              <a:t>Detail copy</a:t>
            </a:r>
          </a:p>
        </p:txBody>
      </p:sp>
      <p:sp>
        <p:nvSpPr>
          <p:cNvPr id="18" name="Text Placeholder 2"/>
          <p:cNvSpPr>
            <a:spLocks noGrp="1"/>
          </p:cNvSpPr>
          <p:nvPr>
            <p:ph type="body" sz="quarter" idx="25" hasCustomPrompt="1"/>
          </p:nvPr>
        </p:nvSpPr>
        <p:spPr>
          <a:xfrm>
            <a:off x="6670109" y="1986997"/>
            <a:ext cx="7660798" cy="4096978"/>
          </a:xfrm>
        </p:spPr>
        <p:txBody>
          <a:bodyPr>
            <a:normAutofit/>
          </a:bodyPr>
          <a:lstStyle>
            <a:lvl1pPr marL="0" indent="0">
              <a:buNone/>
              <a:defRPr sz="3800" baseline="0"/>
            </a:lvl1pPr>
          </a:lstStyle>
          <a:p>
            <a:pPr lvl="0"/>
            <a:r>
              <a:rPr lang="en-US" dirty="0"/>
              <a:t>Quote, stat, etc.</a:t>
            </a:r>
          </a:p>
        </p:txBody>
      </p:sp>
      <p:sp>
        <p:nvSpPr>
          <p:cNvPr id="19" name="Text Placeholder 7"/>
          <p:cNvSpPr>
            <a:spLocks noGrp="1"/>
          </p:cNvSpPr>
          <p:nvPr>
            <p:ph type="body" sz="quarter" idx="13"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20" name="Picture 19"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10" name="TextBox 9"/>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2571051918"/>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Full-Width Copy">
    <p:bg>
      <p:bgRef idx="1001">
        <a:schemeClr val="bg1"/>
      </p:bgRef>
    </p:bg>
    <p:spTree>
      <p:nvGrpSpPr>
        <p:cNvPr id="1" name=""/>
        <p:cNvGrpSpPr/>
        <p:nvPr/>
      </p:nvGrpSpPr>
      <p:grpSpPr>
        <a:xfrm>
          <a:off x="0" y="0"/>
          <a:ext cx="0" cy="0"/>
          <a:chOff x="0" y="0"/>
          <a:chExt cx="0" cy="0"/>
        </a:xfrm>
      </p:grpSpPr>
      <p:sp>
        <p:nvSpPr>
          <p:cNvPr id="11" name="Text Placeholder 5"/>
          <p:cNvSpPr>
            <a:spLocks noGrp="1"/>
          </p:cNvSpPr>
          <p:nvPr>
            <p:ph type="body" sz="quarter" idx="22" hasCustomPrompt="1"/>
          </p:nvPr>
        </p:nvSpPr>
        <p:spPr>
          <a:xfrm>
            <a:off x="201168" y="2031879"/>
            <a:ext cx="14235878" cy="4745950"/>
          </a:xfrm>
        </p:spPr>
        <p:txBody>
          <a:bodyPr>
            <a:normAutofit/>
          </a:bodyPr>
          <a:lstStyle>
            <a:lvl1pPr marL="273301" indent="-273301">
              <a:buFont typeface="Arial"/>
              <a:buChar char="•"/>
              <a:defRPr sz="1900" baseline="0"/>
            </a:lvl1pPr>
          </a:lstStyle>
          <a:p>
            <a:pPr lvl="0"/>
            <a:r>
              <a:rPr lang="en-US" dirty="0"/>
              <a:t>Content</a:t>
            </a:r>
          </a:p>
        </p:txBody>
      </p:sp>
      <p:pic>
        <p:nvPicPr>
          <p:cNvPr id="9" name="Picture 8" descr="BlockchainLogo_White.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10" name="Picture 9" descr="IBMLogo_White.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sp>
        <p:nvSpPr>
          <p:cNvPr id="13" name="Text Placeholder 7"/>
          <p:cNvSpPr>
            <a:spLocks noGrp="1"/>
          </p:cNvSpPr>
          <p:nvPr>
            <p:ph type="body" sz="quarter" idx="13"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8" name="Picture 7"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14" name="TextBox 13"/>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1802806454"/>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Full-Width Copy">
    <p:bg>
      <p:bgRef idx="1001">
        <a:schemeClr val="bg1"/>
      </p:bgRef>
    </p:bg>
    <p:spTree>
      <p:nvGrpSpPr>
        <p:cNvPr id="1" name=""/>
        <p:cNvGrpSpPr/>
        <p:nvPr/>
      </p:nvGrpSpPr>
      <p:grpSpPr>
        <a:xfrm>
          <a:off x="0" y="0"/>
          <a:ext cx="0" cy="0"/>
          <a:chOff x="0" y="0"/>
          <a:chExt cx="0" cy="0"/>
        </a:xfrm>
      </p:grpSpPr>
      <p:sp>
        <p:nvSpPr>
          <p:cNvPr id="5" name="Content Placeholder 4"/>
          <p:cNvSpPr>
            <a:spLocks noGrp="1"/>
          </p:cNvSpPr>
          <p:nvPr>
            <p:ph sz="quarter" idx="24" hasCustomPrompt="1"/>
          </p:nvPr>
        </p:nvSpPr>
        <p:spPr>
          <a:xfrm>
            <a:off x="200760" y="2032007"/>
            <a:ext cx="7002779" cy="4744720"/>
          </a:xfrm>
        </p:spPr>
        <p:txBody>
          <a:bodyPr>
            <a:normAutofit/>
          </a:bodyPr>
          <a:lstStyle>
            <a:lvl1pPr marL="0" indent="0">
              <a:buNone/>
              <a:defRPr sz="1900" baseline="0"/>
            </a:lvl1pPr>
          </a:lstStyle>
          <a:p>
            <a:pPr lvl="0"/>
            <a:r>
              <a:rPr lang="en-US" dirty="0"/>
              <a:t>Content</a:t>
            </a:r>
          </a:p>
        </p:txBody>
      </p:sp>
      <p:sp>
        <p:nvSpPr>
          <p:cNvPr id="10" name="Content Placeholder 4"/>
          <p:cNvSpPr>
            <a:spLocks noGrp="1"/>
          </p:cNvSpPr>
          <p:nvPr>
            <p:ph sz="quarter" idx="25" hasCustomPrompt="1"/>
          </p:nvPr>
        </p:nvSpPr>
        <p:spPr>
          <a:xfrm>
            <a:off x="7434415" y="2032007"/>
            <a:ext cx="7002779" cy="4744720"/>
          </a:xfrm>
        </p:spPr>
        <p:txBody>
          <a:bodyPr>
            <a:normAutofit/>
          </a:bodyPr>
          <a:lstStyle>
            <a:lvl1pPr marL="0" indent="0">
              <a:buNone/>
              <a:defRPr sz="1900" baseline="0"/>
            </a:lvl1pPr>
          </a:lstStyle>
          <a:p>
            <a:pPr lvl="0"/>
            <a:r>
              <a:rPr lang="en-US" dirty="0"/>
              <a:t>Content</a:t>
            </a:r>
          </a:p>
        </p:txBody>
      </p:sp>
      <p:pic>
        <p:nvPicPr>
          <p:cNvPr id="9" name="Picture 8" descr="BlockchainLogo_White.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11" name="Picture 10" descr="IBMLogo_White.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sp>
        <p:nvSpPr>
          <p:cNvPr id="13" name="Text Placeholder 7"/>
          <p:cNvSpPr>
            <a:spLocks noGrp="1"/>
          </p:cNvSpPr>
          <p:nvPr>
            <p:ph type="body" sz="quarter" idx="26"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6" name="Picture 15"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14" name="TextBox 13"/>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1013306103"/>
      </p:ext>
    </p:extLst>
  </p:cSld>
  <p:clrMapOvr>
    <a:overrideClrMapping bg1="dk1" tx1="lt1" bg2="dk2" tx2="lt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Copy w/ Supporting Object">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01178" y="231154"/>
            <a:ext cx="5637344" cy="4909040"/>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sp>
        <p:nvSpPr>
          <p:cNvPr id="9" name="Content Placeholder 4"/>
          <p:cNvSpPr>
            <a:spLocks noGrp="1"/>
          </p:cNvSpPr>
          <p:nvPr>
            <p:ph sz="quarter" idx="24" hasCustomPrompt="1"/>
          </p:nvPr>
        </p:nvSpPr>
        <p:spPr>
          <a:xfrm>
            <a:off x="6537547" y="545868"/>
            <a:ext cx="2393038" cy="2109043"/>
          </a:xfrm>
        </p:spPr>
        <p:txBody>
          <a:bodyPr anchor="ctr">
            <a:normAutofit/>
          </a:bodyPr>
          <a:lstStyle>
            <a:lvl1pPr marL="0" indent="0" algn="ctr">
              <a:buNone/>
              <a:defRPr sz="1900" baseline="0"/>
            </a:lvl1pPr>
          </a:lstStyle>
          <a:p>
            <a:pPr lvl="0"/>
            <a:r>
              <a:rPr lang="en-US" dirty="0"/>
              <a:t>Content</a:t>
            </a:r>
          </a:p>
        </p:txBody>
      </p:sp>
      <p:sp>
        <p:nvSpPr>
          <p:cNvPr id="10" name="Content Placeholder 4"/>
          <p:cNvSpPr>
            <a:spLocks noGrp="1"/>
          </p:cNvSpPr>
          <p:nvPr>
            <p:ph sz="quarter" idx="25" hasCustomPrompt="1"/>
          </p:nvPr>
        </p:nvSpPr>
        <p:spPr>
          <a:xfrm>
            <a:off x="9238121" y="3076632"/>
            <a:ext cx="2393038" cy="2109043"/>
          </a:xfrm>
        </p:spPr>
        <p:txBody>
          <a:bodyPr anchor="ctr">
            <a:normAutofit/>
          </a:bodyPr>
          <a:lstStyle>
            <a:lvl1pPr marL="0" indent="0" algn="ctr">
              <a:buNone/>
              <a:defRPr sz="1900" baseline="0"/>
            </a:lvl1pPr>
          </a:lstStyle>
          <a:p>
            <a:pPr lvl="0"/>
            <a:r>
              <a:rPr lang="en-US" dirty="0"/>
              <a:t>Content</a:t>
            </a:r>
          </a:p>
        </p:txBody>
      </p:sp>
      <p:sp>
        <p:nvSpPr>
          <p:cNvPr id="13" name="Content Placeholder 4"/>
          <p:cNvSpPr>
            <a:spLocks noGrp="1"/>
          </p:cNvSpPr>
          <p:nvPr>
            <p:ph sz="quarter" idx="27" hasCustomPrompt="1"/>
          </p:nvPr>
        </p:nvSpPr>
        <p:spPr>
          <a:xfrm>
            <a:off x="11938683" y="5637732"/>
            <a:ext cx="2393038" cy="2109043"/>
          </a:xfrm>
        </p:spPr>
        <p:txBody>
          <a:bodyPr anchor="ctr">
            <a:normAutofit/>
          </a:bodyPr>
          <a:lstStyle>
            <a:lvl1pPr marL="0" indent="0" algn="ctr">
              <a:buNone/>
              <a:defRPr sz="1900" baseline="0"/>
            </a:lvl1pPr>
          </a:lstStyle>
          <a:p>
            <a:pPr lvl="0"/>
            <a:r>
              <a:rPr lang="en-US" dirty="0"/>
              <a:t>Content</a:t>
            </a:r>
          </a:p>
        </p:txBody>
      </p:sp>
      <p:pic>
        <p:nvPicPr>
          <p:cNvPr id="11" name="Picture 10" descr="BlockchainLogo_White.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3" name="Picture 2" descr="3Grid_Dark.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94750" y="385882"/>
            <a:ext cx="10165501" cy="7471464"/>
          </a:xfrm>
          <a:prstGeom prst="rect">
            <a:avLst/>
          </a:prstGeom>
        </p:spPr>
      </p:pic>
      <p:pic>
        <p:nvPicPr>
          <p:cNvPr id="12" name="Picture 11" descr="IBMLogo_White.eps"/>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sp>
        <p:nvSpPr>
          <p:cNvPr id="14" name="TextBox 13"/>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260005847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8" y="548640"/>
            <a:ext cx="4718686" cy="1920240"/>
          </a:xfrm>
        </p:spPr>
        <p:txBody>
          <a:bodyPr anchor="b"/>
          <a:lstStyle>
            <a:lvl1pPr>
              <a:defRPr sz="3800"/>
            </a:lvl1pPr>
          </a:lstStyle>
          <a:p>
            <a:r>
              <a:rPr lang="en-US"/>
              <a:t>Click to edit Master title style</a:t>
            </a:r>
            <a:endParaRPr lang="en-US" dirty="0"/>
          </a:p>
        </p:txBody>
      </p:sp>
      <p:sp>
        <p:nvSpPr>
          <p:cNvPr id="3" name="Content Placeholder 2"/>
          <p:cNvSpPr>
            <a:spLocks noGrp="1"/>
          </p:cNvSpPr>
          <p:nvPr>
            <p:ph idx="1"/>
          </p:nvPr>
        </p:nvSpPr>
        <p:spPr>
          <a:xfrm>
            <a:off x="6219826" y="1184921"/>
            <a:ext cx="740664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44004" y="2468882"/>
            <a:ext cx="4382430" cy="4573906"/>
          </a:xfrm>
        </p:spPr>
        <p:txBody>
          <a:bodyPr/>
          <a:lstStyle>
            <a:lvl1pPr marL="0" indent="0">
              <a:buNone/>
              <a:defRPr sz="19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547386" indent="0">
              <a:buNone/>
              <a:defRPr sz="1800"/>
            </a:lvl2pPr>
            <a:lvl3pPr marL="1094778" indent="0">
              <a:buNone/>
              <a:defRPr sz="1400"/>
            </a:lvl3pPr>
            <a:lvl4pPr marL="1642158" indent="0">
              <a:buNone/>
              <a:defRPr sz="1300"/>
            </a:lvl4pPr>
            <a:lvl5pPr marL="2189566" indent="0">
              <a:buNone/>
              <a:defRPr sz="1300"/>
            </a:lvl5pPr>
            <a:lvl6pPr marL="2736958" indent="0">
              <a:buNone/>
              <a:defRPr sz="1300"/>
            </a:lvl6pPr>
            <a:lvl7pPr marL="3284317" indent="0">
              <a:buNone/>
              <a:defRPr sz="1300"/>
            </a:lvl7pPr>
            <a:lvl8pPr marL="3831736" indent="0">
              <a:buNone/>
              <a:defRPr sz="1300"/>
            </a:lvl8pPr>
            <a:lvl9pPr marL="4379126"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07F0FD7F-36B8-1B40-94F4-E1056F41393B}"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3545263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4-Column">
    <p:bg>
      <p:bgRef idx="1001">
        <a:schemeClr val="bg1"/>
      </p:bgRef>
    </p:bg>
    <p:spTree>
      <p:nvGrpSpPr>
        <p:cNvPr id="1" name=""/>
        <p:cNvGrpSpPr/>
        <p:nvPr/>
      </p:nvGrpSpPr>
      <p:grpSpPr>
        <a:xfrm>
          <a:off x="0" y="0"/>
          <a:ext cx="0" cy="0"/>
          <a:chOff x="0" y="0"/>
          <a:chExt cx="0" cy="0"/>
        </a:xfrm>
      </p:grpSpPr>
      <p:sp>
        <p:nvSpPr>
          <p:cNvPr id="5" name="Content Placeholder 4"/>
          <p:cNvSpPr>
            <a:spLocks noGrp="1"/>
          </p:cNvSpPr>
          <p:nvPr>
            <p:ph sz="quarter" idx="24" hasCustomPrompt="1"/>
          </p:nvPr>
        </p:nvSpPr>
        <p:spPr>
          <a:xfrm>
            <a:off x="201191" y="2032007"/>
            <a:ext cx="3335512" cy="4744720"/>
          </a:xfrm>
        </p:spPr>
        <p:txBody>
          <a:bodyPr>
            <a:normAutofit/>
          </a:bodyPr>
          <a:lstStyle>
            <a:lvl1pPr marL="0" indent="0" algn="ctr">
              <a:buNone/>
              <a:defRPr sz="1900" baseline="0"/>
            </a:lvl1pPr>
          </a:lstStyle>
          <a:p>
            <a:pPr lvl="0"/>
            <a:r>
              <a:rPr lang="en-US" dirty="0"/>
              <a:t>Content</a:t>
            </a:r>
          </a:p>
        </p:txBody>
      </p:sp>
      <p:sp>
        <p:nvSpPr>
          <p:cNvPr id="10" name="Content Placeholder 4"/>
          <p:cNvSpPr>
            <a:spLocks noGrp="1"/>
          </p:cNvSpPr>
          <p:nvPr>
            <p:ph sz="quarter" idx="25" hasCustomPrompt="1"/>
          </p:nvPr>
        </p:nvSpPr>
        <p:spPr>
          <a:xfrm>
            <a:off x="3834659" y="2032007"/>
            <a:ext cx="3335512" cy="4744720"/>
          </a:xfrm>
        </p:spPr>
        <p:txBody>
          <a:bodyPr>
            <a:normAutofit/>
          </a:bodyPr>
          <a:lstStyle>
            <a:lvl1pPr marL="0" indent="0" algn="ctr">
              <a:buNone/>
              <a:defRPr sz="1900" baseline="0"/>
            </a:lvl1pPr>
          </a:lstStyle>
          <a:p>
            <a:pPr lvl="0"/>
            <a:r>
              <a:rPr lang="en-US" dirty="0"/>
              <a:t>Content</a:t>
            </a:r>
          </a:p>
        </p:txBody>
      </p:sp>
      <p:sp>
        <p:nvSpPr>
          <p:cNvPr id="9" name="Content Placeholder 4"/>
          <p:cNvSpPr>
            <a:spLocks noGrp="1"/>
          </p:cNvSpPr>
          <p:nvPr>
            <p:ph sz="quarter" idx="26" hasCustomPrompt="1"/>
          </p:nvPr>
        </p:nvSpPr>
        <p:spPr>
          <a:xfrm>
            <a:off x="7468115" y="2032007"/>
            <a:ext cx="3335512" cy="4744720"/>
          </a:xfrm>
        </p:spPr>
        <p:txBody>
          <a:bodyPr>
            <a:normAutofit/>
          </a:bodyPr>
          <a:lstStyle>
            <a:lvl1pPr marL="0" indent="0" algn="ctr">
              <a:buNone/>
              <a:defRPr sz="1900" baseline="0"/>
            </a:lvl1pPr>
          </a:lstStyle>
          <a:p>
            <a:pPr lvl="0"/>
            <a:r>
              <a:rPr lang="en-US" dirty="0"/>
              <a:t>Content</a:t>
            </a:r>
          </a:p>
        </p:txBody>
      </p:sp>
      <p:sp>
        <p:nvSpPr>
          <p:cNvPr id="11" name="Content Placeholder 4"/>
          <p:cNvSpPr>
            <a:spLocks noGrp="1"/>
          </p:cNvSpPr>
          <p:nvPr>
            <p:ph sz="quarter" idx="27" hasCustomPrompt="1"/>
          </p:nvPr>
        </p:nvSpPr>
        <p:spPr>
          <a:xfrm>
            <a:off x="11101571" y="2032007"/>
            <a:ext cx="3335512" cy="4744720"/>
          </a:xfrm>
        </p:spPr>
        <p:txBody>
          <a:bodyPr>
            <a:normAutofit/>
          </a:bodyPr>
          <a:lstStyle>
            <a:lvl1pPr marL="0" indent="0" algn="ctr">
              <a:buNone/>
              <a:defRPr sz="1900" baseline="0"/>
            </a:lvl1pPr>
          </a:lstStyle>
          <a:p>
            <a:pPr lvl="0"/>
            <a:r>
              <a:rPr lang="en-US" dirty="0"/>
              <a:t>Content</a:t>
            </a:r>
          </a:p>
        </p:txBody>
      </p:sp>
      <p:pic>
        <p:nvPicPr>
          <p:cNvPr id="12" name="Picture 11" descr="BlockchainLogo_White.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13" name="Picture 12" descr="IBMLogo_White.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sp>
        <p:nvSpPr>
          <p:cNvPr id="15" name="Text Placeholder 7"/>
          <p:cNvSpPr>
            <a:spLocks noGrp="1"/>
          </p:cNvSpPr>
          <p:nvPr>
            <p:ph type="body" sz="quarter" idx="13"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6" name="Picture 15"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14" name="TextBox 13"/>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2956685794"/>
      </p:ext>
    </p:extLst>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Copy w/ Supporting Object">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1327"/>
            <a:ext cx="14630400" cy="8034166"/>
          </a:xfrm>
          <a:prstGeom prst="rect">
            <a:avLst/>
          </a:prstGeom>
        </p:spPr>
      </p:pic>
      <p:sp>
        <p:nvSpPr>
          <p:cNvPr id="8" name="Text Placeholder 7"/>
          <p:cNvSpPr>
            <a:spLocks noGrp="1"/>
          </p:cNvSpPr>
          <p:nvPr>
            <p:ph type="body" sz="quarter" idx="13" hasCustomPrompt="1"/>
          </p:nvPr>
        </p:nvSpPr>
        <p:spPr>
          <a:xfrm>
            <a:off x="201186" y="231143"/>
            <a:ext cx="8458027" cy="1906810"/>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sp>
        <p:nvSpPr>
          <p:cNvPr id="13" name="Content Placeholder 4"/>
          <p:cNvSpPr>
            <a:spLocks noGrp="1"/>
          </p:cNvSpPr>
          <p:nvPr>
            <p:ph sz="quarter" idx="27" hasCustomPrompt="1"/>
          </p:nvPr>
        </p:nvSpPr>
        <p:spPr>
          <a:xfrm>
            <a:off x="8238426" y="5057461"/>
            <a:ext cx="1467154" cy="1428134"/>
          </a:xfrm>
        </p:spPr>
        <p:txBody>
          <a:bodyPr anchor="ctr">
            <a:normAutofit/>
          </a:bodyPr>
          <a:lstStyle>
            <a:lvl1pPr marL="0" indent="0" algn="ctr">
              <a:buNone/>
              <a:defRPr sz="1900" baseline="0"/>
            </a:lvl1pPr>
          </a:lstStyle>
          <a:p>
            <a:pPr lvl="0"/>
            <a:r>
              <a:rPr lang="en-US" dirty="0"/>
              <a:t>Content</a:t>
            </a:r>
          </a:p>
        </p:txBody>
      </p:sp>
      <p:sp>
        <p:nvSpPr>
          <p:cNvPr id="7" name="Content Placeholder 4"/>
          <p:cNvSpPr>
            <a:spLocks noGrp="1"/>
          </p:cNvSpPr>
          <p:nvPr>
            <p:ph sz="quarter" idx="28" hasCustomPrompt="1"/>
          </p:nvPr>
        </p:nvSpPr>
        <p:spPr>
          <a:xfrm>
            <a:off x="9873589" y="3405952"/>
            <a:ext cx="1467154" cy="1428134"/>
          </a:xfrm>
        </p:spPr>
        <p:txBody>
          <a:bodyPr anchor="ctr">
            <a:normAutofit/>
          </a:bodyPr>
          <a:lstStyle>
            <a:lvl1pPr marL="0" indent="0" algn="ctr">
              <a:buNone/>
              <a:defRPr sz="1900" baseline="0"/>
            </a:lvl1pPr>
          </a:lstStyle>
          <a:p>
            <a:pPr lvl="0"/>
            <a:r>
              <a:rPr lang="en-US" dirty="0"/>
              <a:t>Content</a:t>
            </a:r>
          </a:p>
        </p:txBody>
      </p:sp>
      <p:sp>
        <p:nvSpPr>
          <p:cNvPr id="9" name="Content Placeholder 4"/>
          <p:cNvSpPr>
            <a:spLocks noGrp="1"/>
          </p:cNvSpPr>
          <p:nvPr>
            <p:ph sz="quarter" idx="29" hasCustomPrompt="1"/>
          </p:nvPr>
        </p:nvSpPr>
        <p:spPr>
          <a:xfrm>
            <a:off x="4941234" y="5072626"/>
            <a:ext cx="1467154" cy="1428134"/>
          </a:xfrm>
        </p:spPr>
        <p:txBody>
          <a:bodyPr anchor="ctr">
            <a:normAutofit/>
          </a:bodyPr>
          <a:lstStyle>
            <a:lvl1pPr marL="0" indent="0" algn="ctr">
              <a:buNone/>
              <a:defRPr sz="1900" baseline="0"/>
            </a:lvl1pPr>
          </a:lstStyle>
          <a:p>
            <a:pPr lvl="0"/>
            <a:r>
              <a:rPr lang="en-US" dirty="0"/>
              <a:t>Content</a:t>
            </a:r>
          </a:p>
        </p:txBody>
      </p:sp>
      <p:sp>
        <p:nvSpPr>
          <p:cNvPr id="10" name="Content Placeholder 4"/>
          <p:cNvSpPr>
            <a:spLocks noGrp="1"/>
          </p:cNvSpPr>
          <p:nvPr>
            <p:ph sz="quarter" idx="30" hasCustomPrompt="1"/>
          </p:nvPr>
        </p:nvSpPr>
        <p:spPr>
          <a:xfrm>
            <a:off x="6576397" y="3421115"/>
            <a:ext cx="1467154" cy="1428134"/>
          </a:xfrm>
        </p:spPr>
        <p:txBody>
          <a:bodyPr anchor="ctr">
            <a:normAutofit/>
          </a:bodyPr>
          <a:lstStyle>
            <a:lvl1pPr marL="0" indent="0" algn="ctr">
              <a:buNone/>
              <a:defRPr sz="1900" baseline="0"/>
            </a:lvl1pPr>
          </a:lstStyle>
          <a:p>
            <a:pPr lvl="0"/>
            <a:r>
              <a:rPr lang="en-US" dirty="0"/>
              <a:t>Content</a:t>
            </a:r>
          </a:p>
        </p:txBody>
      </p:sp>
      <p:sp>
        <p:nvSpPr>
          <p:cNvPr id="12" name="Content Placeholder 4"/>
          <p:cNvSpPr>
            <a:spLocks noGrp="1"/>
          </p:cNvSpPr>
          <p:nvPr>
            <p:ph sz="quarter" idx="31" hasCustomPrompt="1"/>
          </p:nvPr>
        </p:nvSpPr>
        <p:spPr>
          <a:xfrm>
            <a:off x="3295331" y="6711443"/>
            <a:ext cx="1467154" cy="1428134"/>
          </a:xfrm>
        </p:spPr>
        <p:txBody>
          <a:bodyPr anchor="ctr">
            <a:normAutofit/>
          </a:bodyPr>
          <a:lstStyle>
            <a:lvl1pPr marL="0" indent="0" algn="ctr">
              <a:buNone/>
              <a:defRPr sz="1900" baseline="0"/>
            </a:lvl1pPr>
          </a:lstStyle>
          <a:p>
            <a:pPr lvl="0"/>
            <a:r>
              <a:rPr lang="en-US" dirty="0"/>
              <a:t>Content</a:t>
            </a:r>
          </a:p>
        </p:txBody>
      </p:sp>
      <p:sp>
        <p:nvSpPr>
          <p:cNvPr id="14" name="Content Placeholder 4"/>
          <p:cNvSpPr>
            <a:spLocks noGrp="1"/>
          </p:cNvSpPr>
          <p:nvPr>
            <p:ph sz="quarter" idx="32" hasCustomPrompt="1"/>
          </p:nvPr>
        </p:nvSpPr>
        <p:spPr>
          <a:xfrm>
            <a:off x="1639698" y="5059935"/>
            <a:ext cx="1467154" cy="1428134"/>
          </a:xfrm>
        </p:spPr>
        <p:txBody>
          <a:bodyPr anchor="ctr">
            <a:normAutofit/>
          </a:bodyPr>
          <a:lstStyle>
            <a:lvl1pPr marL="0" indent="0" algn="ctr">
              <a:buNone/>
              <a:defRPr sz="1900" baseline="0"/>
            </a:lvl1pPr>
          </a:lstStyle>
          <a:p>
            <a:pPr lvl="0"/>
            <a:r>
              <a:rPr lang="en-US" dirty="0"/>
              <a:t>Content</a:t>
            </a:r>
          </a:p>
        </p:txBody>
      </p:sp>
      <p:pic>
        <p:nvPicPr>
          <p:cNvPr id="17" name="Picture 16" descr="BlockchainLogo_White.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15" name="Picture 14" descr="IBMLogo_White.eps"/>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sp>
        <p:nvSpPr>
          <p:cNvPr id="16" name="TextBox 15"/>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1389957388"/>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Copy w/ Supporting Object">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01174" y="231173"/>
            <a:ext cx="6911200"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sp>
        <p:nvSpPr>
          <p:cNvPr id="11" name="Text Placeholder 5"/>
          <p:cNvSpPr>
            <a:spLocks noGrp="1"/>
          </p:cNvSpPr>
          <p:nvPr>
            <p:ph type="body" sz="quarter" idx="22" hasCustomPrompt="1"/>
          </p:nvPr>
        </p:nvSpPr>
        <p:spPr>
          <a:xfrm>
            <a:off x="201174" y="2031834"/>
            <a:ext cx="6911200" cy="5291813"/>
          </a:xfrm>
        </p:spPr>
        <p:txBody>
          <a:bodyPr>
            <a:normAutofit/>
          </a:bodyPr>
          <a:lstStyle>
            <a:lvl1pPr marL="0" indent="0">
              <a:buNone/>
              <a:defRPr sz="1900" baseline="0"/>
            </a:lvl1pPr>
          </a:lstStyle>
          <a:p>
            <a:pPr lvl="0"/>
            <a:r>
              <a:rPr lang="en-US" dirty="0"/>
              <a:t>Content</a:t>
            </a:r>
          </a:p>
        </p:txBody>
      </p:sp>
      <p:pic>
        <p:nvPicPr>
          <p:cNvPr id="7" name="Picture 6" descr="BlockchainLogo_White.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10" name="Picture 9" descr="IBMLogo_White.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sp>
        <p:nvSpPr>
          <p:cNvPr id="9" name="Content Placeholder 2"/>
          <p:cNvSpPr>
            <a:spLocks noGrp="1"/>
          </p:cNvSpPr>
          <p:nvPr>
            <p:ph sz="quarter" idx="16" hasCustomPrompt="1"/>
          </p:nvPr>
        </p:nvSpPr>
        <p:spPr>
          <a:xfrm>
            <a:off x="7324679" y="2031815"/>
            <a:ext cx="7305720" cy="5291814"/>
          </a:xfrm>
        </p:spPr>
        <p:txBody>
          <a:bodyPr>
            <a:normAutofit/>
          </a:bodyPr>
          <a:lstStyle>
            <a:lvl1pPr marL="0" indent="0">
              <a:buNone/>
              <a:defRPr sz="1900" baseline="0"/>
            </a:lvl1pPr>
          </a:lstStyle>
          <a:p>
            <a:pPr lvl="0"/>
            <a:r>
              <a:rPr lang="en-US" dirty="0"/>
              <a:t>Content</a:t>
            </a:r>
          </a:p>
        </p:txBody>
      </p:sp>
      <p:sp>
        <p:nvSpPr>
          <p:cNvPr id="14" name="Text Placeholder 7"/>
          <p:cNvSpPr>
            <a:spLocks noGrp="1"/>
          </p:cNvSpPr>
          <p:nvPr>
            <p:ph type="body" sz="quarter" idx="23"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5" name="Picture 14"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12" name="TextBox 11"/>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2379293406"/>
      </p:ext>
    </p:extLst>
  </p:cSld>
  <p:clrMapOvr>
    <a:overrideClrMapping bg1="dk1" tx1="lt1" bg2="dk2" tx2="lt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Object w/ Supporting Copy">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quarter" idx="16" hasCustomPrompt="1"/>
          </p:nvPr>
        </p:nvSpPr>
        <p:spPr>
          <a:xfrm>
            <a:off x="3139149" y="2031834"/>
            <a:ext cx="11313062" cy="5291813"/>
          </a:xfrm>
        </p:spPr>
        <p:txBody>
          <a:bodyPr>
            <a:normAutofit/>
          </a:bodyPr>
          <a:lstStyle>
            <a:lvl1pPr marL="0" indent="0">
              <a:buNone/>
              <a:defRPr sz="1900" baseline="0"/>
            </a:lvl1pPr>
          </a:lstStyle>
          <a:p>
            <a:pPr lvl="0"/>
            <a:r>
              <a:rPr lang="en-US" dirty="0"/>
              <a:t>Content</a:t>
            </a:r>
          </a:p>
        </p:txBody>
      </p:sp>
      <p:sp>
        <p:nvSpPr>
          <p:cNvPr id="11" name="Text Placeholder 5"/>
          <p:cNvSpPr>
            <a:spLocks noGrp="1"/>
          </p:cNvSpPr>
          <p:nvPr>
            <p:ph type="body" sz="quarter" idx="22" hasCustomPrompt="1"/>
          </p:nvPr>
        </p:nvSpPr>
        <p:spPr>
          <a:xfrm>
            <a:off x="201178" y="2031834"/>
            <a:ext cx="2756000" cy="5291813"/>
          </a:xfrm>
        </p:spPr>
        <p:txBody>
          <a:bodyPr>
            <a:normAutofit/>
          </a:bodyPr>
          <a:lstStyle>
            <a:lvl1pPr marL="0" indent="0">
              <a:buNone/>
              <a:defRPr sz="1900" baseline="0"/>
            </a:lvl1pPr>
          </a:lstStyle>
          <a:p>
            <a:pPr lvl="0"/>
            <a:r>
              <a:rPr lang="en-US" dirty="0"/>
              <a:t>Content</a:t>
            </a:r>
          </a:p>
        </p:txBody>
      </p:sp>
      <p:pic>
        <p:nvPicPr>
          <p:cNvPr id="10" name="Picture 9" descr="BlockchainLogo_White.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12" name="Picture 11" descr="IBMLogo_White.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sp>
        <p:nvSpPr>
          <p:cNvPr id="16" name="Text Placeholder 7"/>
          <p:cNvSpPr>
            <a:spLocks noGrp="1"/>
          </p:cNvSpPr>
          <p:nvPr>
            <p:ph type="body" sz="quarter" idx="13"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7" name="Picture 16"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13" name="TextBox 12"/>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2614897111"/>
      </p:ext>
    </p:extLst>
  </p:cSld>
  <p:clrMapOvr>
    <a:overrideClrMapping bg1="dk1" tx1="lt1" bg2="dk2" tx2="lt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ase Study 2">
    <p:bg>
      <p:bgRef idx="1001">
        <a:schemeClr val="bg1"/>
      </p:bgRef>
    </p:bg>
    <p:spTree>
      <p:nvGrpSpPr>
        <p:cNvPr id="1" name=""/>
        <p:cNvGrpSpPr/>
        <p:nvPr/>
      </p:nvGrpSpPr>
      <p:grpSpPr>
        <a:xfrm>
          <a:off x="0" y="0"/>
          <a:ext cx="0" cy="0"/>
          <a:chOff x="0" y="0"/>
          <a:chExt cx="0" cy="0"/>
        </a:xfrm>
      </p:grpSpPr>
      <p:pic>
        <p:nvPicPr>
          <p:cNvPr id="9" name="Picture 8" descr="BlockchainLogo_White.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10" name="Picture 9" descr="IBMLogo_White.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sp>
        <p:nvSpPr>
          <p:cNvPr id="15" name="Text Placeholder 5"/>
          <p:cNvSpPr>
            <a:spLocks noGrp="1"/>
          </p:cNvSpPr>
          <p:nvPr>
            <p:ph type="body" sz="quarter" idx="22" hasCustomPrompt="1"/>
          </p:nvPr>
        </p:nvSpPr>
        <p:spPr>
          <a:xfrm>
            <a:off x="200693" y="1987052"/>
            <a:ext cx="3177522" cy="5344462"/>
          </a:xfrm>
        </p:spPr>
        <p:txBody>
          <a:bodyPr>
            <a:normAutofit/>
          </a:bodyPr>
          <a:lstStyle>
            <a:lvl1pPr marL="0" indent="0">
              <a:buNone/>
              <a:defRPr sz="2900" baseline="0"/>
            </a:lvl1pPr>
          </a:lstStyle>
          <a:p>
            <a:pPr lvl="0"/>
            <a:r>
              <a:rPr lang="en-US" dirty="0"/>
              <a:t>Body copy</a:t>
            </a:r>
          </a:p>
        </p:txBody>
      </p:sp>
      <p:sp>
        <p:nvSpPr>
          <p:cNvPr id="16" name="Text Placeholder 5"/>
          <p:cNvSpPr>
            <a:spLocks noGrp="1"/>
          </p:cNvSpPr>
          <p:nvPr>
            <p:ph type="body" sz="quarter" idx="24" hasCustomPrompt="1"/>
          </p:nvPr>
        </p:nvSpPr>
        <p:spPr>
          <a:xfrm>
            <a:off x="3644370" y="2143619"/>
            <a:ext cx="2750578" cy="5193778"/>
          </a:xfrm>
        </p:spPr>
        <p:txBody>
          <a:bodyPr>
            <a:normAutofit/>
          </a:bodyPr>
          <a:lstStyle>
            <a:lvl1pPr marL="0" indent="0">
              <a:buNone/>
              <a:defRPr sz="2200" baseline="0"/>
            </a:lvl1pPr>
          </a:lstStyle>
          <a:p>
            <a:pPr lvl="0"/>
            <a:r>
              <a:rPr lang="en-US" dirty="0"/>
              <a:t>Detail copy</a:t>
            </a:r>
          </a:p>
        </p:txBody>
      </p:sp>
      <p:sp>
        <p:nvSpPr>
          <p:cNvPr id="17" name="Text Placeholder 2"/>
          <p:cNvSpPr>
            <a:spLocks noGrp="1"/>
          </p:cNvSpPr>
          <p:nvPr>
            <p:ph type="body" sz="quarter" idx="25" hasCustomPrompt="1"/>
          </p:nvPr>
        </p:nvSpPr>
        <p:spPr>
          <a:xfrm>
            <a:off x="6670109" y="1986997"/>
            <a:ext cx="7660798" cy="4096978"/>
          </a:xfrm>
        </p:spPr>
        <p:txBody>
          <a:bodyPr>
            <a:normAutofit/>
          </a:bodyPr>
          <a:lstStyle>
            <a:lvl1pPr marL="0" indent="0">
              <a:buNone/>
              <a:defRPr sz="3800" baseline="0"/>
            </a:lvl1pPr>
          </a:lstStyle>
          <a:p>
            <a:pPr lvl="0"/>
            <a:r>
              <a:rPr lang="en-US" dirty="0"/>
              <a:t>Quote, stat, etc.</a:t>
            </a:r>
          </a:p>
        </p:txBody>
      </p:sp>
      <p:sp>
        <p:nvSpPr>
          <p:cNvPr id="18" name="Text Placeholder 7"/>
          <p:cNvSpPr>
            <a:spLocks noGrp="1"/>
          </p:cNvSpPr>
          <p:nvPr>
            <p:ph type="body" sz="quarter" idx="13" hasCustomPrompt="1"/>
          </p:nvPr>
        </p:nvSpPr>
        <p:spPr>
          <a:xfrm>
            <a:off x="201168" y="231173"/>
            <a:ext cx="12429744" cy="1618717"/>
          </a:xfrm>
        </p:spPr>
        <p:txBody>
          <a:bodyPr/>
          <a:lstStyle>
            <a:lvl1pPr marL="0" indent="0">
              <a:buNone/>
              <a:defRPr sz="3800" b="0">
                <a:ln>
                  <a:noFill/>
                </a:ln>
                <a:solidFill>
                  <a:srgbClr val="0064FF"/>
                </a:solidFill>
                <a:latin typeface="Arial"/>
                <a:cs typeface="Aria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a:t>
            </a:r>
          </a:p>
        </p:txBody>
      </p:sp>
      <p:pic>
        <p:nvPicPr>
          <p:cNvPr id="19" name="Picture 18" descr="BLOCKCHAIN4_MARK_BLU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
        <p:nvSpPr>
          <p:cNvPr id="12" name="TextBox 11"/>
          <p:cNvSpPr txBox="1"/>
          <p:nvPr userDrawn="1"/>
        </p:nvSpPr>
        <p:spPr>
          <a:xfrm>
            <a:off x="13700319" y="7872787"/>
            <a:ext cx="845312" cy="369331"/>
          </a:xfrm>
          <a:prstGeom prst="rect">
            <a:avLst/>
          </a:prstGeom>
          <a:noFill/>
        </p:spPr>
        <p:txBody>
          <a:bodyPr wrap="square" lIns="145742" tIns="72872" rIns="145742" bIns="72872" rtlCol="0">
            <a:spAutoFit/>
          </a:bodyPr>
          <a:lstStyle/>
          <a:p>
            <a:pPr algn="r" defTabSz="728678" fontAlgn="auto">
              <a:spcBef>
                <a:spcPts val="0"/>
              </a:spcBef>
              <a:spcAft>
                <a:spcPts val="0"/>
              </a:spcAft>
            </a:pPr>
            <a:fld id="{213620BF-9500-5846-90F5-A7283DB76046}" type="slidenum">
              <a:rPr lang="en-US" sz="1400" smtClean="0">
                <a:solidFill>
                  <a:srgbClr val="C6C6C6"/>
                </a:solidFill>
                <a:latin typeface="Arial"/>
              </a:rPr>
              <a:pPr algn="r" defTabSz="728678" fontAlgn="auto">
                <a:spcBef>
                  <a:spcPts val="0"/>
                </a:spcBef>
                <a:spcAft>
                  <a:spcPts val="0"/>
                </a:spcAft>
              </a:pPr>
              <a:t>‹#›</a:t>
            </a:fld>
            <a:endParaRPr lang="en-US" sz="1400" dirty="0">
              <a:solidFill>
                <a:srgbClr val="C6C6C6"/>
              </a:solidFill>
              <a:latin typeface="Arial"/>
            </a:endParaRPr>
          </a:p>
        </p:txBody>
      </p:sp>
    </p:spTree>
    <p:extLst>
      <p:ext uri="{BB962C8B-B14F-4D97-AF65-F5344CB8AC3E}">
        <p14:creationId xmlns:p14="http://schemas.microsoft.com/office/powerpoint/2010/main" val="120000487"/>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Outro – Blue">
    <p:bg>
      <p:bgPr>
        <a:solidFill>
          <a:srgbClr val="003BC9"/>
        </a:solidFill>
        <a:effectLst/>
      </p:bgPr>
    </p:bg>
    <p:spTree>
      <p:nvGrpSpPr>
        <p:cNvPr id="1" name=""/>
        <p:cNvGrpSpPr/>
        <p:nvPr/>
      </p:nvGrpSpPr>
      <p:grpSpPr>
        <a:xfrm>
          <a:off x="0" y="0"/>
          <a:ext cx="0" cy="0"/>
          <a:chOff x="0" y="0"/>
          <a:chExt cx="0" cy="0"/>
        </a:xfrm>
      </p:grpSpPr>
      <p:pic>
        <p:nvPicPr>
          <p:cNvPr id="13" name="Picture 12" descr="BLOCKCHAIN5_MARK_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5968" y="1544322"/>
            <a:ext cx="5994408" cy="5994408"/>
          </a:xfrm>
          <a:prstGeom prst="rect">
            <a:avLst/>
          </a:prstGeom>
        </p:spPr>
      </p:pic>
      <p:sp>
        <p:nvSpPr>
          <p:cNvPr id="4" name="Text Placeholder 3"/>
          <p:cNvSpPr>
            <a:spLocks noGrp="1"/>
          </p:cNvSpPr>
          <p:nvPr>
            <p:ph type="body" sz="quarter" idx="10" hasCustomPrompt="1"/>
          </p:nvPr>
        </p:nvSpPr>
        <p:spPr>
          <a:xfrm>
            <a:off x="223533" y="223520"/>
            <a:ext cx="9733280" cy="792480"/>
          </a:xfrm>
        </p:spPr>
        <p:txBody>
          <a:bodyPr>
            <a:normAutofit/>
          </a:bodyPr>
          <a:lstStyle>
            <a:lvl1pPr marL="0" indent="0">
              <a:buNone/>
              <a:defRPr sz="3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
        <p:nvSpPr>
          <p:cNvPr id="8" name="Text Placeholder 7"/>
          <p:cNvSpPr>
            <a:spLocks noGrp="1"/>
          </p:cNvSpPr>
          <p:nvPr>
            <p:ph type="body" sz="quarter" idx="11" hasCustomPrompt="1"/>
          </p:nvPr>
        </p:nvSpPr>
        <p:spPr>
          <a:xfrm>
            <a:off x="213360" y="2994784"/>
            <a:ext cx="4876800" cy="1208694"/>
          </a:xfrm>
        </p:spPr>
        <p:txBody>
          <a:bodyPr>
            <a:noAutofit/>
          </a:bodyPr>
          <a:lstStyle>
            <a:lvl1pPr marL="0" indent="0">
              <a:spcBef>
                <a:spcPts val="0"/>
              </a:spcBef>
              <a:buNone/>
              <a:defRPr sz="2200" i="1" baseline="0">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Presenter Name</a:t>
            </a:r>
          </a:p>
          <a:p>
            <a:pPr lvl="0"/>
            <a:r>
              <a:rPr lang="en-US" dirty="0"/>
              <a:t>Presenter Email</a:t>
            </a:r>
          </a:p>
          <a:p>
            <a:pPr lvl="0"/>
            <a:r>
              <a:rPr lang="en-US" dirty="0"/>
              <a:t>Presenter Phone</a:t>
            </a:r>
          </a:p>
        </p:txBody>
      </p:sp>
      <p:pic>
        <p:nvPicPr>
          <p:cNvPr id="10" name="Picture 9" descr="BlockchainLogo_White.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12" name="Picture 11" descr="IBMLogo_White.eps"/>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grpSp>
        <p:nvGrpSpPr>
          <p:cNvPr id="7" name="Group 6"/>
          <p:cNvGrpSpPr/>
          <p:nvPr userDrawn="1"/>
        </p:nvGrpSpPr>
        <p:grpSpPr>
          <a:xfrm>
            <a:off x="145157" y="5404627"/>
            <a:ext cx="3615925" cy="1651486"/>
            <a:chOff x="90681" y="2914901"/>
            <a:chExt cx="2259953" cy="1032177"/>
          </a:xfrm>
        </p:grpSpPr>
        <p:sp>
          <p:nvSpPr>
            <p:cNvPr id="9" name="Rectangle 8"/>
            <p:cNvSpPr/>
            <p:nvPr/>
          </p:nvSpPr>
          <p:spPr>
            <a:xfrm>
              <a:off x="90681" y="2914901"/>
              <a:ext cx="1772498" cy="369332"/>
            </a:xfrm>
            <a:prstGeom prst="rect">
              <a:avLst/>
            </a:prstGeom>
          </p:spPr>
          <p:txBody>
            <a:bodyPr wrap="square">
              <a:spAutoFit/>
            </a:bodyPr>
            <a:lstStyle/>
            <a:p>
              <a:pPr defTabSz="728678" fontAlgn="auto">
                <a:spcBef>
                  <a:spcPts val="0"/>
                </a:spcBef>
                <a:spcAft>
                  <a:spcPts val="0"/>
                </a:spcAft>
              </a:pPr>
              <a:r>
                <a:rPr lang="en-US" sz="1600" b="1" i="1" dirty="0">
                  <a:solidFill>
                    <a:prstClr val="white">
                      <a:lumMod val="75000"/>
                    </a:prstClr>
                  </a:solidFill>
                  <a:latin typeface="Arial"/>
                </a:rPr>
                <a:t>Questions? Tweet us or go to ibm.com/blockchain</a:t>
              </a:r>
            </a:p>
          </p:txBody>
        </p:sp>
        <p:grpSp>
          <p:nvGrpSpPr>
            <p:cNvPr id="11" name="Group 10"/>
            <p:cNvGrpSpPr/>
            <p:nvPr/>
          </p:nvGrpSpPr>
          <p:grpSpPr>
            <a:xfrm>
              <a:off x="128914" y="3305231"/>
              <a:ext cx="2221720" cy="264627"/>
              <a:chOff x="128914" y="3235781"/>
              <a:chExt cx="2221720" cy="264627"/>
            </a:xfrm>
          </p:grpSpPr>
          <p:pic>
            <p:nvPicPr>
              <p:cNvPr id="20" name="Picture 2" descr="mage result for twitter logo png"/>
              <p:cNvPicPr>
                <a:picLocks noChangeAspect="1" noChangeArrowheads="1"/>
              </p:cNvPicPr>
              <p:nvPr/>
            </p:nvPicPr>
            <p:blipFill>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88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28914" y="3235781"/>
                <a:ext cx="264627" cy="2646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330852" y="3237461"/>
                <a:ext cx="2019782" cy="219290"/>
              </a:xfrm>
              <a:prstGeom prst="rect">
                <a:avLst/>
              </a:prstGeom>
            </p:spPr>
            <p:txBody>
              <a:bodyPr wrap="square">
                <a:spAutoFit/>
              </a:bodyPr>
              <a:lstStyle/>
              <a:p>
                <a:pPr defTabSz="728678" fontAlgn="auto">
                  <a:spcBef>
                    <a:spcPts val="0"/>
                  </a:spcBef>
                  <a:spcAft>
                    <a:spcPts val="0"/>
                  </a:spcAft>
                </a:pPr>
                <a:r>
                  <a:rPr lang="en-US" sz="1600">
                    <a:solidFill>
                      <a:prstClr val="white">
                        <a:lumMod val="75000"/>
                      </a:prstClr>
                    </a:solidFill>
                    <a:latin typeface="Arial"/>
                  </a:rPr>
                  <a:t>@IBMBlockchain</a:t>
                </a:r>
                <a:endParaRPr lang="en-US" sz="1600" dirty="0">
                  <a:solidFill>
                    <a:prstClr val="white">
                      <a:lumMod val="75000"/>
                    </a:prstClr>
                  </a:solidFill>
                  <a:latin typeface="Arial"/>
                </a:endParaRPr>
              </a:p>
            </p:txBody>
          </p:sp>
        </p:grpSp>
        <p:grpSp>
          <p:nvGrpSpPr>
            <p:cNvPr id="14" name="Group 13"/>
            <p:cNvGrpSpPr/>
            <p:nvPr/>
          </p:nvGrpSpPr>
          <p:grpSpPr>
            <a:xfrm>
              <a:off x="128913" y="3523757"/>
              <a:ext cx="1217621" cy="235670"/>
              <a:chOff x="128913" y="3570057"/>
              <a:chExt cx="1217621" cy="235670"/>
            </a:xfrm>
          </p:grpSpPr>
          <p:pic>
            <p:nvPicPr>
              <p:cNvPr id="18" name="Picture 17"/>
              <p:cNvPicPr>
                <a:picLocks noChangeAspect="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8913" y="3575824"/>
                <a:ext cx="229903" cy="229903"/>
              </a:xfrm>
              <a:prstGeom prst="rect">
                <a:avLst/>
              </a:prstGeom>
            </p:spPr>
          </p:pic>
          <p:sp>
            <p:nvSpPr>
              <p:cNvPr id="19" name="Rectangle 18"/>
              <p:cNvSpPr/>
              <p:nvPr/>
            </p:nvSpPr>
            <p:spPr>
              <a:xfrm>
                <a:off x="346019" y="3570057"/>
                <a:ext cx="1000515" cy="219291"/>
              </a:xfrm>
              <a:prstGeom prst="rect">
                <a:avLst/>
              </a:prstGeom>
            </p:spPr>
            <p:txBody>
              <a:bodyPr wrap="none">
                <a:spAutoFit/>
              </a:bodyPr>
              <a:lstStyle/>
              <a:p>
                <a:pPr defTabSz="728678" fontAlgn="auto">
                  <a:spcBef>
                    <a:spcPts val="0"/>
                  </a:spcBef>
                  <a:spcAft>
                    <a:spcPts val="0"/>
                  </a:spcAft>
                </a:pPr>
                <a:r>
                  <a:rPr lang="en-US" sz="1600" dirty="0">
                    <a:solidFill>
                      <a:prstClr val="white">
                        <a:lumMod val="75000"/>
                      </a:prstClr>
                    </a:solidFill>
                    <a:latin typeface="Arial"/>
                  </a:rPr>
                  <a:t>IBM Blockchain</a:t>
                </a:r>
              </a:p>
            </p:txBody>
          </p:sp>
        </p:grpSp>
        <p:grpSp>
          <p:nvGrpSpPr>
            <p:cNvPr id="15" name="Group 14"/>
            <p:cNvGrpSpPr/>
            <p:nvPr/>
          </p:nvGrpSpPr>
          <p:grpSpPr>
            <a:xfrm>
              <a:off x="152867" y="3727787"/>
              <a:ext cx="1193666" cy="219291"/>
              <a:chOff x="152867" y="3947712"/>
              <a:chExt cx="1193666" cy="219291"/>
            </a:xfrm>
          </p:grpSpPr>
          <p:pic>
            <p:nvPicPr>
              <p:cNvPr id="16" name="Picture 15"/>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52867" y="4002806"/>
                <a:ext cx="183604" cy="129276"/>
              </a:xfrm>
              <a:prstGeom prst="rect">
                <a:avLst/>
              </a:prstGeom>
            </p:spPr>
          </p:pic>
          <p:sp>
            <p:nvSpPr>
              <p:cNvPr id="17" name="Rectangle 16"/>
              <p:cNvSpPr/>
              <p:nvPr/>
            </p:nvSpPr>
            <p:spPr>
              <a:xfrm>
                <a:off x="346018" y="3947712"/>
                <a:ext cx="1000515" cy="219291"/>
              </a:xfrm>
              <a:prstGeom prst="rect">
                <a:avLst/>
              </a:prstGeom>
            </p:spPr>
            <p:txBody>
              <a:bodyPr wrap="none">
                <a:spAutoFit/>
              </a:bodyPr>
              <a:lstStyle/>
              <a:p>
                <a:pPr defTabSz="728678" fontAlgn="auto">
                  <a:spcBef>
                    <a:spcPts val="0"/>
                  </a:spcBef>
                  <a:spcAft>
                    <a:spcPts val="0"/>
                  </a:spcAft>
                </a:pPr>
                <a:r>
                  <a:rPr lang="en-US" sz="1600" dirty="0">
                    <a:solidFill>
                      <a:prstClr val="white">
                        <a:lumMod val="75000"/>
                      </a:prstClr>
                    </a:solidFill>
                    <a:latin typeface="Arial"/>
                  </a:rPr>
                  <a:t>IBM Blockchain</a:t>
                </a:r>
              </a:p>
            </p:txBody>
          </p:sp>
        </p:grpSp>
      </p:grpSp>
    </p:spTree>
    <p:extLst>
      <p:ext uri="{BB962C8B-B14F-4D97-AF65-F5344CB8AC3E}">
        <p14:creationId xmlns:p14="http://schemas.microsoft.com/office/powerpoint/2010/main" val="2575427162"/>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Outro – Blu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A1BF8-222E-A545-BA6C-63781617499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919226"/>
            <a:ext cx="14618882" cy="5428706"/>
          </a:xfrm>
          <a:prstGeom prst="rect">
            <a:avLst/>
          </a:prstGeom>
        </p:spPr>
      </p:pic>
      <p:sp>
        <p:nvSpPr>
          <p:cNvPr id="25" name="Text Box 5"/>
          <p:cNvSpPr txBox="1">
            <a:spLocks noChangeArrowheads="1"/>
          </p:cNvSpPr>
          <p:nvPr userDrawn="1"/>
        </p:nvSpPr>
        <p:spPr bwMode="auto">
          <a:xfrm>
            <a:off x="5" y="1919226"/>
            <a:ext cx="4104640" cy="5428706"/>
          </a:xfrm>
          <a:prstGeom prst="rect">
            <a:avLst/>
          </a:prstGeom>
          <a:solidFill>
            <a:sysClr val="windowText" lastClr="000000">
              <a:lumMod val="50000"/>
              <a:lumOff val="50000"/>
              <a:alpha val="36000"/>
            </a:sysClr>
          </a:solidFill>
          <a:ln w="9525">
            <a:noFill/>
            <a:miter lim="800000"/>
            <a:headEnd/>
            <a:tailEnd/>
          </a:ln>
        </p:spPr>
        <p:txBody>
          <a:bodyPr wrap="square" lIns="145742" tIns="72872" rIns="145742" bIns="72872">
            <a:noAutofit/>
          </a:bodyPr>
          <a:lstStyle/>
          <a:p>
            <a:pPr marL="1472653" indent="-1093134" defTabSz="1457504" fontAlgn="auto">
              <a:lnSpc>
                <a:spcPct val="95000"/>
              </a:lnSpc>
              <a:spcBef>
                <a:spcPts val="0"/>
              </a:spcBef>
              <a:spcAft>
                <a:spcPts val="0"/>
              </a:spcAft>
              <a:defRPr/>
            </a:pPr>
            <a:r>
              <a:rPr lang="en-US" i="1" kern="0" dirty="0">
                <a:solidFill>
                  <a:prstClr val="white"/>
                </a:solidFill>
                <a:latin typeface="Arial"/>
                <a:ea typeface="Arial" charset="0"/>
                <a:sym typeface="Helvetica Neue"/>
              </a:rPr>
              <a:t> </a:t>
            </a:r>
          </a:p>
          <a:p>
            <a:pPr marL="1472653" indent="-1093134" defTabSz="1457504" fontAlgn="auto">
              <a:lnSpc>
                <a:spcPct val="95000"/>
              </a:lnSpc>
              <a:spcBef>
                <a:spcPts val="0"/>
              </a:spcBef>
              <a:spcAft>
                <a:spcPts val="0"/>
              </a:spcAft>
              <a:defRPr/>
            </a:pPr>
            <a:endParaRPr lang="en-US" i="1" kern="0" dirty="0">
              <a:solidFill>
                <a:prstClr val="white"/>
              </a:solidFill>
              <a:latin typeface="Arial"/>
              <a:ea typeface="Arial" charset="0"/>
              <a:sym typeface="Helvetica Neue"/>
            </a:endParaRPr>
          </a:p>
          <a:p>
            <a:pPr marL="1472653" indent="-1093134" defTabSz="1457504" fontAlgn="auto">
              <a:lnSpc>
                <a:spcPct val="95000"/>
              </a:lnSpc>
              <a:spcBef>
                <a:spcPts val="0"/>
              </a:spcBef>
              <a:spcAft>
                <a:spcPts val="0"/>
              </a:spcAft>
              <a:defRPr/>
            </a:pPr>
            <a:endParaRPr lang="en-US" kern="0" dirty="0">
              <a:solidFill>
                <a:prstClr val="white"/>
              </a:solidFill>
              <a:latin typeface="Arial"/>
              <a:ea typeface="Arial" charset="0"/>
              <a:sym typeface="Helvetica Neue"/>
            </a:endParaRPr>
          </a:p>
        </p:txBody>
      </p:sp>
      <p:sp>
        <p:nvSpPr>
          <p:cNvPr id="4" name="Text Placeholder 3"/>
          <p:cNvSpPr>
            <a:spLocks noGrp="1"/>
          </p:cNvSpPr>
          <p:nvPr>
            <p:ph type="body" sz="quarter" idx="10" hasCustomPrompt="1"/>
          </p:nvPr>
        </p:nvSpPr>
        <p:spPr>
          <a:xfrm>
            <a:off x="223533" y="223520"/>
            <a:ext cx="9733280" cy="792480"/>
          </a:xfrm>
        </p:spPr>
        <p:txBody>
          <a:bodyPr>
            <a:normAutofit/>
          </a:bodyPr>
          <a:lstStyle>
            <a:lvl1pPr marL="0" indent="0">
              <a:buNone/>
              <a:defRPr sz="3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
        <p:nvSpPr>
          <p:cNvPr id="8" name="Text Placeholder 7"/>
          <p:cNvSpPr>
            <a:spLocks noGrp="1"/>
          </p:cNvSpPr>
          <p:nvPr>
            <p:ph type="body" sz="quarter" idx="11" hasCustomPrompt="1"/>
          </p:nvPr>
        </p:nvSpPr>
        <p:spPr>
          <a:xfrm>
            <a:off x="223520" y="3057562"/>
            <a:ext cx="4876800" cy="1208694"/>
          </a:xfrm>
        </p:spPr>
        <p:txBody>
          <a:bodyPr>
            <a:noAutofit/>
          </a:bodyPr>
          <a:lstStyle>
            <a:lvl1pPr marL="0" indent="0">
              <a:spcBef>
                <a:spcPts val="0"/>
              </a:spcBef>
              <a:buNone/>
              <a:defRPr sz="2200" i="1" baseline="0">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Presenter Name</a:t>
            </a:r>
          </a:p>
          <a:p>
            <a:pPr lvl="0"/>
            <a:r>
              <a:rPr lang="en-US" dirty="0"/>
              <a:t>Presenter Email</a:t>
            </a:r>
          </a:p>
          <a:p>
            <a:pPr lvl="0"/>
            <a:r>
              <a:rPr lang="en-US" dirty="0"/>
              <a:t>Presenter Phone</a:t>
            </a:r>
          </a:p>
        </p:txBody>
      </p:sp>
      <p:grpSp>
        <p:nvGrpSpPr>
          <p:cNvPr id="7" name="Group 6"/>
          <p:cNvGrpSpPr/>
          <p:nvPr userDrawn="1"/>
        </p:nvGrpSpPr>
        <p:grpSpPr>
          <a:xfrm>
            <a:off x="145157" y="5404627"/>
            <a:ext cx="3615925" cy="1651486"/>
            <a:chOff x="90681" y="2914901"/>
            <a:chExt cx="2259953" cy="1032177"/>
          </a:xfrm>
        </p:grpSpPr>
        <p:sp>
          <p:nvSpPr>
            <p:cNvPr id="9" name="Rectangle 8"/>
            <p:cNvSpPr/>
            <p:nvPr/>
          </p:nvSpPr>
          <p:spPr>
            <a:xfrm>
              <a:off x="90681" y="2914901"/>
              <a:ext cx="1772498" cy="369332"/>
            </a:xfrm>
            <a:prstGeom prst="rect">
              <a:avLst/>
            </a:prstGeom>
          </p:spPr>
          <p:txBody>
            <a:bodyPr wrap="square">
              <a:spAutoFit/>
            </a:bodyPr>
            <a:lstStyle/>
            <a:p>
              <a:pPr defTabSz="728678" fontAlgn="auto">
                <a:spcBef>
                  <a:spcPts val="0"/>
                </a:spcBef>
                <a:spcAft>
                  <a:spcPts val="0"/>
                </a:spcAft>
              </a:pPr>
              <a:r>
                <a:rPr lang="en-US" sz="1600" b="1" i="1" dirty="0">
                  <a:solidFill>
                    <a:prstClr val="white"/>
                  </a:solidFill>
                  <a:latin typeface="Arial"/>
                </a:rPr>
                <a:t>Questions? Tweet us or go to ibm.com/blockchain</a:t>
              </a:r>
            </a:p>
          </p:txBody>
        </p:sp>
        <p:grpSp>
          <p:nvGrpSpPr>
            <p:cNvPr id="11" name="Group 10"/>
            <p:cNvGrpSpPr/>
            <p:nvPr/>
          </p:nvGrpSpPr>
          <p:grpSpPr>
            <a:xfrm>
              <a:off x="128914" y="3305231"/>
              <a:ext cx="2221720" cy="264627"/>
              <a:chOff x="128914" y="3235781"/>
              <a:chExt cx="2221720" cy="264627"/>
            </a:xfrm>
          </p:grpSpPr>
          <p:pic>
            <p:nvPicPr>
              <p:cNvPr id="20" name="Picture 2" descr="mage result for twitter logo png"/>
              <p:cNvPicPr>
                <a:picLocks noChangeAspect="1" noChangeArrowheads="1"/>
              </p:cNvPicPr>
              <p:nvPr/>
            </p:nvPicPr>
            <p:blipFill>
              <a:blip r:embed="rId3" cstate="email">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88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28914" y="3235781"/>
                <a:ext cx="264627" cy="2646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330852" y="3237461"/>
                <a:ext cx="2019782" cy="219290"/>
              </a:xfrm>
              <a:prstGeom prst="rect">
                <a:avLst/>
              </a:prstGeom>
            </p:spPr>
            <p:txBody>
              <a:bodyPr wrap="square">
                <a:spAutoFit/>
              </a:bodyPr>
              <a:lstStyle/>
              <a:p>
                <a:pPr defTabSz="728678" fontAlgn="auto">
                  <a:spcBef>
                    <a:spcPts val="0"/>
                  </a:spcBef>
                  <a:spcAft>
                    <a:spcPts val="0"/>
                  </a:spcAft>
                </a:pPr>
                <a:r>
                  <a:rPr lang="en-US" sz="1600" dirty="0">
                    <a:solidFill>
                      <a:prstClr val="white"/>
                    </a:solidFill>
                    <a:latin typeface="Arial"/>
                  </a:rPr>
                  <a:t>@</a:t>
                </a:r>
                <a:r>
                  <a:rPr lang="en-US" sz="1600" dirty="0" err="1">
                    <a:solidFill>
                      <a:prstClr val="white"/>
                    </a:solidFill>
                    <a:latin typeface="Arial"/>
                  </a:rPr>
                  <a:t>IBMBlockchain</a:t>
                </a:r>
                <a:endParaRPr lang="en-US" sz="1600" dirty="0">
                  <a:solidFill>
                    <a:prstClr val="white"/>
                  </a:solidFill>
                  <a:latin typeface="Arial"/>
                </a:endParaRPr>
              </a:p>
            </p:txBody>
          </p:sp>
        </p:grpSp>
        <p:grpSp>
          <p:nvGrpSpPr>
            <p:cNvPr id="14" name="Group 13"/>
            <p:cNvGrpSpPr/>
            <p:nvPr/>
          </p:nvGrpSpPr>
          <p:grpSpPr>
            <a:xfrm>
              <a:off x="128913" y="3523757"/>
              <a:ext cx="1217621" cy="235670"/>
              <a:chOff x="128913" y="3570057"/>
              <a:chExt cx="1217621" cy="235670"/>
            </a:xfrm>
          </p:grpSpPr>
          <p:pic>
            <p:nvPicPr>
              <p:cNvPr id="18" name="Picture 17"/>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8913" y="3575824"/>
                <a:ext cx="229903" cy="229903"/>
              </a:xfrm>
              <a:prstGeom prst="rect">
                <a:avLst/>
              </a:prstGeom>
            </p:spPr>
          </p:pic>
          <p:sp>
            <p:nvSpPr>
              <p:cNvPr id="19" name="Rectangle 18"/>
              <p:cNvSpPr/>
              <p:nvPr/>
            </p:nvSpPr>
            <p:spPr>
              <a:xfrm>
                <a:off x="346019" y="3570057"/>
                <a:ext cx="1000515" cy="219291"/>
              </a:xfrm>
              <a:prstGeom prst="rect">
                <a:avLst/>
              </a:prstGeom>
            </p:spPr>
            <p:txBody>
              <a:bodyPr wrap="none">
                <a:spAutoFit/>
              </a:bodyPr>
              <a:lstStyle/>
              <a:p>
                <a:pPr defTabSz="728678" fontAlgn="auto">
                  <a:spcBef>
                    <a:spcPts val="0"/>
                  </a:spcBef>
                  <a:spcAft>
                    <a:spcPts val="0"/>
                  </a:spcAft>
                </a:pPr>
                <a:r>
                  <a:rPr lang="en-US" sz="1600" dirty="0">
                    <a:solidFill>
                      <a:prstClr val="white"/>
                    </a:solidFill>
                    <a:latin typeface="Arial"/>
                  </a:rPr>
                  <a:t>IBM Blockchain</a:t>
                </a:r>
              </a:p>
            </p:txBody>
          </p:sp>
        </p:grpSp>
        <p:grpSp>
          <p:nvGrpSpPr>
            <p:cNvPr id="15" name="Group 14"/>
            <p:cNvGrpSpPr/>
            <p:nvPr/>
          </p:nvGrpSpPr>
          <p:grpSpPr>
            <a:xfrm>
              <a:off x="152867" y="3727787"/>
              <a:ext cx="1193666" cy="219291"/>
              <a:chOff x="152867" y="3947712"/>
              <a:chExt cx="1193666" cy="219291"/>
            </a:xfrm>
          </p:grpSpPr>
          <p:pic>
            <p:nvPicPr>
              <p:cNvPr id="16" name="Picture 15"/>
              <p:cNvPicPr>
                <a:picLocks noChangeAspect="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52867" y="4002806"/>
                <a:ext cx="183604" cy="129276"/>
              </a:xfrm>
              <a:prstGeom prst="rect">
                <a:avLst/>
              </a:prstGeom>
            </p:spPr>
          </p:pic>
          <p:sp>
            <p:nvSpPr>
              <p:cNvPr id="17" name="Rectangle 16"/>
              <p:cNvSpPr/>
              <p:nvPr/>
            </p:nvSpPr>
            <p:spPr>
              <a:xfrm>
                <a:off x="346018" y="3947712"/>
                <a:ext cx="1000515" cy="219291"/>
              </a:xfrm>
              <a:prstGeom prst="rect">
                <a:avLst/>
              </a:prstGeom>
            </p:spPr>
            <p:txBody>
              <a:bodyPr wrap="none">
                <a:spAutoFit/>
              </a:bodyPr>
              <a:lstStyle/>
              <a:p>
                <a:pPr defTabSz="728678" fontAlgn="auto">
                  <a:spcBef>
                    <a:spcPts val="0"/>
                  </a:spcBef>
                  <a:spcAft>
                    <a:spcPts val="0"/>
                  </a:spcAft>
                </a:pPr>
                <a:r>
                  <a:rPr lang="en-US" sz="1600" dirty="0">
                    <a:solidFill>
                      <a:prstClr val="white"/>
                    </a:solidFill>
                    <a:latin typeface="Arial"/>
                  </a:rPr>
                  <a:t>IBM Blockchain</a:t>
                </a:r>
              </a:p>
            </p:txBody>
          </p:sp>
        </p:grpSp>
      </p:grpSp>
      <p:pic>
        <p:nvPicPr>
          <p:cNvPr id="22" name="Picture 21" descr="BlockchainLogo_DarkGray.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01316" y="7623255"/>
            <a:ext cx="2156939" cy="234086"/>
          </a:xfrm>
          <a:prstGeom prst="rect">
            <a:avLst/>
          </a:prstGeom>
        </p:spPr>
      </p:pic>
      <p:pic>
        <p:nvPicPr>
          <p:cNvPr id="23" name="Picture 22" descr="IBMLogo_DarkGray.eps"/>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3808895" y="7623255"/>
            <a:ext cx="628160" cy="234086"/>
          </a:xfrm>
          <a:prstGeom prst="rect">
            <a:avLst/>
          </a:prstGeom>
        </p:spPr>
      </p:pic>
      <p:pic>
        <p:nvPicPr>
          <p:cNvPr id="24" name="Picture 23" descr="BLOCKCHAIN4_MARK_BLUE.pn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6200000">
            <a:off x="13228145" y="416555"/>
            <a:ext cx="1394459" cy="1023634"/>
          </a:xfrm>
          <a:prstGeom prst="rect">
            <a:avLst/>
          </a:prstGeom>
        </p:spPr>
      </p:pic>
    </p:spTree>
    <p:extLst>
      <p:ext uri="{BB962C8B-B14F-4D97-AF65-F5344CB8AC3E}">
        <p14:creationId xmlns:p14="http://schemas.microsoft.com/office/powerpoint/2010/main" val="2463729938"/>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utro – Black">
    <p:bg>
      <p:bgPr>
        <a:solidFill>
          <a:schemeClr val="tx1"/>
        </a:solidFill>
        <a:effectLst/>
      </p:bgPr>
    </p:bg>
    <p:spTree>
      <p:nvGrpSpPr>
        <p:cNvPr id="1" name=""/>
        <p:cNvGrpSpPr/>
        <p:nvPr/>
      </p:nvGrpSpPr>
      <p:grpSpPr>
        <a:xfrm>
          <a:off x="0" y="0"/>
          <a:ext cx="0" cy="0"/>
          <a:chOff x="0" y="0"/>
          <a:chExt cx="0" cy="0"/>
        </a:xfrm>
      </p:grpSpPr>
      <p:sp>
        <p:nvSpPr>
          <p:cNvPr id="12" name="Text Placeholder 3"/>
          <p:cNvSpPr>
            <a:spLocks noGrp="1"/>
          </p:cNvSpPr>
          <p:nvPr>
            <p:ph type="body" sz="quarter" idx="10" hasCustomPrompt="1"/>
          </p:nvPr>
        </p:nvSpPr>
        <p:spPr>
          <a:xfrm>
            <a:off x="223533" y="223520"/>
            <a:ext cx="9733280" cy="792480"/>
          </a:xfrm>
        </p:spPr>
        <p:txBody>
          <a:bodyPr>
            <a:normAutofit/>
          </a:bodyPr>
          <a:lstStyle>
            <a:lvl1pPr marL="0" indent="0">
              <a:buNone/>
              <a:defRPr sz="3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
        <p:nvSpPr>
          <p:cNvPr id="13" name="Text Placeholder 7"/>
          <p:cNvSpPr>
            <a:spLocks noGrp="1"/>
          </p:cNvSpPr>
          <p:nvPr>
            <p:ph type="body" sz="quarter" idx="11" hasCustomPrompt="1"/>
          </p:nvPr>
        </p:nvSpPr>
        <p:spPr>
          <a:xfrm>
            <a:off x="213360" y="2994784"/>
            <a:ext cx="4876800" cy="1208694"/>
          </a:xfrm>
        </p:spPr>
        <p:txBody>
          <a:bodyPr>
            <a:noAutofit/>
          </a:bodyPr>
          <a:lstStyle>
            <a:lvl1pPr marL="0" indent="0">
              <a:spcBef>
                <a:spcPts val="0"/>
              </a:spcBef>
              <a:buNone/>
              <a:defRPr sz="2200" i="1" baseline="0">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Presenter Name</a:t>
            </a:r>
          </a:p>
          <a:p>
            <a:pPr lvl="0"/>
            <a:r>
              <a:rPr lang="en-US" dirty="0"/>
              <a:t>Presenter Email</a:t>
            </a:r>
          </a:p>
          <a:p>
            <a:pPr lvl="0"/>
            <a:r>
              <a:rPr lang="en-US" dirty="0"/>
              <a:t>Presenter Phone</a:t>
            </a:r>
          </a:p>
        </p:txBody>
      </p:sp>
      <p:pic>
        <p:nvPicPr>
          <p:cNvPr id="8" name="Picture 7" descr="BlockchainLogo_White.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1279" y="7623255"/>
            <a:ext cx="2156941" cy="234086"/>
          </a:xfrm>
          <a:prstGeom prst="rect">
            <a:avLst/>
          </a:prstGeom>
        </p:spPr>
      </p:pic>
      <p:pic>
        <p:nvPicPr>
          <p:cNvPr id="9" name="Picture 8" descr="IBMLogo_White.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848402" y="7623255"/>
            <a:ext cx="628162" cy="234086"/>
          </a:xfrm>
          <a:prstGeom prst="rect">
            <a:avLst/>
          </a:prstGeom>
        </p:spPr>
      </p:pic>
      <p:pic>
        <p:nvPicPr>
          <p:cNvPr id="7" name="Picture 6"/>
          <p:cNvPicPr>
            <a:picLocks noChangeAspect="1"/>
          </p:cNvPicPr>
          <p:nvPr userDrawn="1"/>
        </p:nvPicPr>
        <p:blipFill>
          <a:blip r:embed="rId4"/>
          <a:stretch>
            <a:fillRect/>
          </a:stretch>
        </p:blipFill>
        <p:spPr>
          <a:xfrm>
            <a:off x="8169565" y="1523893"/>
            <a:ext cx="6014722" cy="6014722"/>
          </a:xfrm>
          <a:prstGeom prst="rect">
            <a:avLst/>
          </a:prstGeom>
        </p:spPr>
      </p:pic>
      <p:grpSp>
        <p:nvGrpSpPr>
          <p:cNvPr id="10" name="Group 9"/>
          <p:cNvGrpSpPr/>
          <p:nvPr userDrawn="1"/>
        </p:nvGrpSpPr>
        <p:grpSpPr>
          <a:xfrm>
            <a:off x="145157" y="5404627"/>
            <a:ext cx="3615925" cy="1651486"/>
            <a:chOff x="90681" y="2914901"/>
            <a:chExt cx="2259953" cy="1032177"/>
          </a:xfrm>
        </p:grpSpPr>
        <p:sp>
          <p:nvSpPr>
            <p:cNvPr id="11" name="Rectangle 10"/>
            <p:cNvSpPr/>
            <p:nvPr/>
          </p:nvSpPr>
          <p:spPr>
            <a:xfrm>
              <a:off x="90681" y="2914901"/>
              <a:ext cx="1772498" cy="369332"/>
            </a:xfrm>
            <a:prstGeom prst="rect">
              <a:avLst/>
            </a:prstGeom>
          </p:spPr>
          <p:txBody>
            <a:bodyPr wrap="square">
              <a:spAutoFit/>
            </a:bodyPr>
            <a:lstStyle/>
            <a:p>
              <a:pPr defTabSz="728678" fontAlgn="auto">
                <a:spcBef>
                  <a:spcPts val="0"/>
                </a:spcBef>
                <a:spcAft>
                  <a:spcPts val="0"/>
                </a:spcAft>
              </a:pPr>
              <a:r>
                <a:rPr lang="en-US" sz="1600" b="1" i="1" dirty="0">
                  <a:solidFill>
                    <a:prstClr val="white">
                      <a:lumMod val="75000"/>
                    </a:prstClr>
                  </a:solidFill>
                  <a:latin typeface="Arial"/>
                </a:rPr>
                <a:t>Questions? Tweet us or go to ibm.com/blockchain</a:t>
              </a:r>
            </a:p>
          </p:txBody>
        </p:sp>
        <p:grpSp>
          <p:nvGrpSpPr>
            <p:cNvPr id="14" name="Group 13"/>
            <p:cNvGrpSpPr/>
            <p:nvPr/>
          </p:nvGrpSpPr>
          <p:grpSpPr>
            <a:xfrm>
              <a:off x="128914" y="3305231"/>
              <a:ext cx="2221720" cy="264627"/>
              <a:chOff x="128914" y="3235781"/>
              <a:chExt cx="2221720" cy="264627"/>
            </a:xfrm>
          </p:grpSpPr>
          <p:pic>
            <p:nvPicPr>
              <p:cNvPr id="21" name="Picture 2" descr="mage result for twitter logo png"/>
              <p:cNvPicPr>
                <a:picLocks noChangeAspect="1" noChangeArrowheads="1"/>
              </p:cNvPicPr>
              <p:nvPr/>
            </p:nvPicPr>
            <p:blipFill>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88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28914" y="3235781"/>
                <a:ext cx="264627" cy="26462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330852" y="3237461"/>
                <a:ext cx="2019782" cy="219290"/>
              </a:xfrm>
              <a:prstGeom prst="rect">
                <a:avLst/>
              </a:prstGeom>
            </p:spPr>
            <p:txBody>
              <a:bodyPr wrap="square">
                <a:spAutoFit/>
              </a:bodyPr>
              <a:lstStyle/>
              <a:p>
                <a:pPr defTabSz="728678" fontAlgn="auto">
                  <a:spcBef>
                    <a:spcPts val="0"/>
                  </a:spcBef>
                  <a:spcAft>
                    <a:spcPts val="0"/>
                  </a:spcAft>
                </a:pPr>
                <a:r>
                  <a:rPr lang="en-US" sz="1600">
                    <a:solidFill>
                      <a:prstClr val="white">
                        <a:lumMod val="75000"/>
                      </a:prstClr>
                    </a:solidFill>
                    <a:latin typeface="Arial"/>
                  </a:rPr>
                  <a:t>@IBMBlockchain</a:t>
                </a:r>
                <a:endParaRPr lang="en-US" sz="1600" dirty="0">
                  <a:solidFill>
                    <a:prstClr val="white">
                      <a:lumMod val="75000"/>
                    </a:prstClr>
                  </a:solidFill>
                  <a:latin typeface="Arial"/>
                </a:endParaRPr>
              </a:p>
            </p:txBody>
          </p:sp>
        </p:grpSp>
        <p:grpSp>
          <p:nvGrpSpPr>
            <p:cNvPr id="15" name="Group 14"/>
            <p:cNvGrpSpPr/>
            <p:nvPr/>
          </p:nvGrpSpPr>
          <p:grpSpPr>
            <a:xfrm>
              <a:off x="128913" y="3523757"/>
              <a:ext cx="1217621" cy="235670"/>
              <a:chOff x="128913" y="3570057"/>
              <a:chExt cx="1217621" cy="235670"/>
            </a:xfrm>
          </p:grpSpPr>
          <p:pic>
            <p:nvPicPr>
              <p:cNvPr id="19" name="Picture 18"/>
              <p:cNvPicPr>
                <a:picLocks noChangeAspect="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8913" y="3575824"/>
                <a:ext cx="229903" cy="229903"/>
              </a:xfrm>
              <a:prstGeom prst="rect">
                <a:avLst/>
              </a:prstGeom>
            </p:spPr>
          </p:pic>
          <p:sp>
            <p:nvSpPr>
              <p:cNvPr id="20" name="Rectangle 19"/>
              <p:cNvSpPr/>
              <p:nvPr/>
            </p:nvSpPr>
            <p:spPr>
              <a:xfrm>
                <a:off x="346019" y="3570057"/>
                <a:ext cx="1000515" cy="219291"/>
              </a:xfrm>
              <a:prstGeom prst="rect">
                <a:avLst/>
              </a:prstGeom>
            </p:spPr>
            <p:txBody>
              <a:bodyPr wrap="none">
                <a:spAutoFit/>
              </a:bodyPr>
              <a:lstStyle/>
              <a:p>
                <a:pPr defTabSz="728678" fontAlgn="auto">
                  <a:spcBef>
                    <a:spcPts val="0"/>
                  </a:spcBef>
                  <a:spcAft>
                    <a:spcPts val="0"/>
                  </a:spcAft>
                </a:pPr>
                <a:r>
                  <a:rPr lang="en-US" sz="1600" dirty="0">
                    <a:solidFill>
                      <a:prstClr val="white">
                        <a:lumMod val="75000"/>
                      </a:prstClr>
                    </a:solidFill>
                    <a:latin typeface="Arial"/>
                  </a:rPr>
                  <a:t>IBM Blockchain</a:t>
                </a:r>
              </a:p>
            </p:txBody>
          </p:sp>
        </p:grpSp>
        <p:grpSp>
          <p:nvGrpSpPr>
            <p:cNvPr id="16" name="Group 15"/>
            <p:cNvGrpSpPr/>
            <p:nvPr/>
          </p:nvGrpSpPr>
          <p:grpSpPr>
            <a:xfrm>
              <a:off x="152867" y="3727787"/>
              <a:ext cx="1193666" cy="219291"/>
              <a:chOff x="152867" y="3947712"/>
              <a:chExt cx="1193666" cy="219291"/>
            </a:xfrm>
          </p:grpSpPr>
          <p:pic>
            <p:nvPicPr>
              <p:cNvPr id="17" name="Picture 16"/>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52867" y="4002806"/>
                <a:ext cx="183604" cy="129276"/>
              </a:xfrm>
              <a:prstGeom prst="rect">
                <a:avLst/>
              </a:prstGeom>
            </p:spPr>
          </p:pic>
          <p:sp>
            <p:nvSpPr>
              <p:cNvPr id="18" name="Rectangle 17"/>
              <p:cNvSpPr/>
              <p:nvPr/>
            </p:nvSpPr>
            <p:spPr>
              <a:xfrm>
                <a:off x="346018" y="3947712"/>
                <a:ext cx="1000515" cy="219291"/>
              </a:xfrm>
              <a:prstGeom prst="rect">
                <a:avLst/>
              </a:prstGeom>
            </p:spPr>
            <p:txBody>
              <a:bodyPr wrap="none">
                <a:spAutoFit/>
              </a:bodyPr>
              <a:lstStyle/>
              <a:p>
                <a:pPr defTabSz="728678" fontAlgn="auto">
                  <a:spcBef>
                    <a:spcPts val="0"/>
                  </a:spcBef>
                  <a:spcAft>
                    <a:spcPts val="0"/>
                  </a:spcAft>
                </a:pPr>
                <a:r>
                  <a:rPr lang="en-US" sz="1600" dirty="0">
                    <a:solidFill>
                      <a:prstClr val="white">
                        <a:lumMod val="75000"/>
                      </a:prstClr>
                    </a:solidFill>
                    <a:latin typeface="Arial"/>
                  </a:rPr>
                  <a:t>IBM Blockchain</a:t>
                </a:r>
              </a:p>
            </p:txBody>
          </p:sp>
        </p:grpSp>
      </p:grpSp>
    </p:spTree>
    <p:extLst>
      <p:ext uri="{BB962C8B-B14F-4D97-AF65-F5344CB8AC3E}">
        <p14:creationId xmlns:p14="http://schemas.microsoft.com/office/powerpoint/2010/main" val="2143805487"/>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144">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losing">
    <p:bg>
      <p:bgPr>
        <a:solidFill>
          <a:srgbClr val="053BC8"/>
        </a:solidFill>
        <a:effectLst/>
      </p:bgPr>
    </p:bg>
    <p:spTree>
      <p:nvGrpSpPr>
        <p:cNvPr id="1" name=""/>
        <p:cNvGrpSpPr/>
        <p:nvPr/>
      </p:nvGrpSpPr>
      <p:grpSpPr>
        <a:xfrm>
          <a:off x="0" y="0"/>
          <a:ext cx="0" cy="0"/>
          <a:chOff x="0" y="0"/>
          <a:chExt cx="0" cy="0"/>
        </a:xfrm>
      </p:grpSpPr>
      <p:pic>
        <p:nvPicPr>
          <p:cNvPr id="2" name="Picture 1" descr="8bar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1546" y="2739433"/>
            <a:ext cx="2063573" cy="841757"/>
          </a:xfrm>
          <a:prstGeom prst="rect">
            <a:avLst/>
          </a:prstGeom>
        </p:spPr>
      </p:pic>
      <p:sp>
        <p:nvSpPr>
          <p:cNvPr id="4" name="TextBox 3"/>
          <p:cNvSpPr txBox="1"/>
          <p:nvPr userDrawn="1"/>
        </p:nvSpPr>
        <p:spPr>
          <a:xfrm>
            <a:off x="3005885" y="3873051"/>
            <a:ext cx="8631722" cy="1871282"/>
          </a:xfrm>
          <a:prstGeom prst="rect">
            <a:avLst/>
          </a:prstGeom>
          <a:noFill/>
        </p:spPr>
        <p:txBody>
          <a:bodyPr wrap="square" lIns="145742" tIns="72872" rIns="145742" bIns="72872" rtlCol="0">
            <a:spAutoFit/>
          </a:bodyPr>
          <a:lstStyle/>
          <a:p>
            <a:pPr algn="ctr" defTabSz="728678" fontAlgn="auto">
              <a:spcBef>
                <a:spcPts val="0"/>
              </a:spcBef>
              <a:spcAft>
                <a:spcPts val="0"/>
              </a:spcAft>
              <a:defRPr/>
            </a:pPr>
            <a:r>
              <a:rPr lang="en-US" sz="1600" dirty="0">
                <a:solidFill>
                  <a:prstClr val="white"/>
                </a:solidFill>
                <a:latin typeface="Arial"/>
                <a:ea typeface="IBM Plex Sans" charset="0"/>
                <a:cs typeface="Arial"/>
              </a:rPr>
              <a:t>© Copyright IBM Corporation 2018.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represents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p:txBody>
      </p:sp>
    </p:spTree>
    <p:extLst>
      <p:ext uri="{BB962C8B-B14F-4D97-AF65-F5344CB8AC3E}">
        <p14:creationId xmlns:p14="http://schemas.microsoft.com/office/powerpoint/2010/main" val="30325094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alpha val="30000"/>
          </a:schemeClr>
        </a:solidFill>
        <a:effectLst/>
      </p:bgPr>
    </p:bg>
    <p:spTree>
      <p:nvGrpSpPr>
        <p:cNvPr id="1" name=""/>
        <p:cNvGrpSpPr/>
        <p:nvPr/>
      </p:nvGrpSpPr>
      <p:grpSpPr>
        <a:xfrm>
          <a:off x="0" y="0"/>
          <a:ext cx="0" cy="0"/>
          <a:chOff x="0" y="0"/>
          <a:chExt cx="0" cy="0"/>
        </a:xfrm>
      </p:grpSpPr>
      <p:pic>
        <p:nvPicPr>
          <p:cNvPr id="9" name="Picture 8" descr="BLOCKCHAIN4_MARK_BLU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77013" y="6177311"/>
            <a:ext cx="2477552" cy="1818702"/>
          </a:xfrm>
          <a:prstGeom prst="rect">
            <a:avLst/>
          </a:prstGeom>
        </p:spPr>
      </p:pic>
      <p:sp>
        <p:nvSpPr>
          <p:cNvPr id="8" name="Text Placeholder 7"/>
          <p:cNvSpPr>
            <a:spLocks noGrp="1"/>
          </p:cNvSpPr>
          <p:nvPr>
            <p:ph type="body" sz="quarter" idx="13" hasCustomPrompt="1"/>
          </p:nvPr>
        </p:nvSpPr>
        <p:spPr>
          <a:xfrm>
            <a:off x="201174" y="231142"/>
            <a:ext cx="11421475" cy="914400"/>
          </a:xfrm>
        </p:spPr>
        <p:txBody>
          <a:bodyPr/>
          <a:lstStyle>
            <a:lvl1pPr marL="0" indent="0">
              <a:buNone/>
              <a:defRPr sz="3800" b="1">
                <a:ln>
                  <a:noFill/>
                </a:ln>
                <a:solidFill>
                  <a:srgbClr val="0164FF"/>
                </a:solidFil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 (IBM </a:t>
            </a:r>
            <a:r>
              <a:rPr lang="en-US" dirty="0" err="1"/>
              <a:t>Plex</a:t>
            </a:r>
            <a:r>
              <a:rPr lang="en-US" dirty="0"/>
              <a:t> Sans 24)</a:t>
            </a:r>
          </a:p>
        </p:txBody>
      </p:sp>
      <p:sp>
        <p:nvSpPr>
          <p:cNvPr id="17" name="Text Placeholder 16"/>
          <p:cNvSpPr>
            <a:spLocks noGrp="1"/>
          </p:cNvSpPr>
          <p:nvPr>
            <p:ph type="body" sz="quarter" idx="15" hasCustomPrompt="1"/>
          </p:nvPr>
        </p:nvSpPr>
        <p:spPr>
          <a:xfrm>
            <a:off x="200807" y="1300627"/>
            <a:ext cx="11422379" cy="1501141"/>
          </a:xfrm>
        </p:spPr>
        <p:txBody>
          <a:bodyPr>
            <a:noAutofit/>
          </a:bodyPr>
          <a:lstStyle>
            <a:lvl1pPr marL="263167" indent="-263167">
              <a:tabLst/>
              <a:defRPr sz="2200" baseline="0"/>
            </a:lvl1pPr>
            <a:lvl2pPr>
              <a:defRPr sz="2200"/>
            </a:lvl2pPr>
            <a:lvl3pPr>
              <a:defRPr sz="2200"/>
            </a:lvl3pPr>
            <a:lvl4pPr>
              <a:defRPr sz="2200"/>
            </a:lvl4pPr>
            <a:lvl5pPr>
              <a:defRPr sz="2200"/>
            </a:lvl5pPr>
          </a:lstStyle>
          <a:p>
            <a:pPr lvl="0"/>
            <a:r>
              <a:rPr lang="en-US" dirty="0"/>
              <a:t>Bulleted list (IBM </a:t>
            </a:r>
            <a:r>
              <a:rPr lang="en-US" dirty="0" err="1"/>
              <a:t>Plex</a:t>
            </a:r>
            <a:r>
              <a:rPr lang="en-US" dirty="0"/>
              <a:t> Sans no smaller than 14)</a:t>
            </a:r>
          </a:p>
          <a:p>
            <a:pPr lvl="0"/>
            <a:r>
              <a:rPr lang="en-US" dirty="0"/>
              <a:t>Text goes here lorem ipsum dolor</a:t>
            </a:r>
          </a:p>
          <a:p>
            <a:pPr lvl="0"/>
            <a:r>
              <a:rPr lang="en-US" dirty="0"/>
              <a:t>Text goes here lorem ipsum dolor</a:t>
            </a:r>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339088" y="283261"/>
            <a:ext cx="1938528" cy="310896"/>
          </a:xfrm>
          <a:prstGeom prst="rect">
            <a:avLst/>
          </a:prstGeom>
        </p:spPr>
      </p:pic>
      <p:sp>
        <p:nvSpPr>
          <p:cNvPr id="14" name="Slide Number Placeholder 4">
            <a:extLst>
              <a:ext uri="{FF2B5EF4-FFF2-40B4-BE49-F238E27FC236}">
                <a16:creationId xmlns:a16="http://schemas.microsoft.com/office/drawing/2014/main" id="{1CB71B95-3C6F-CA4C-BA37-4643F10EF0E4}"/>
              </a:ext>
            </a:extLst>
          </p:cNvPr>
          <p:cNvSpPr>
            <a:spLocks noGrp="1"/>
          </p:cNvSpPr>
          <p:nvPr>
            <p:ph type="sldNum" sz="quarter" idx="16"/>
          </p:nvPr>
        </p:nvSpPr>
        <p:spPr>
          <a:xfrm>
            <a:off x="10863856" y="7557844"/>
            <a:ext cx="3413760" cy="438150"/>
          </a:xfrm>
          <a:prstGeom prst="rect">
            <a:avLst/>
          </a:prstGeom>
        </p:spPr>
        <p:txBody>
          <a:bodyPr lIns="145742" tIns="72872" rIns="145742" bIns="72872"/>
          <a:lstStyle>
            <a:lvl1pPr algn="r">
              <a:defRPr sz="1300">
                <a:solidFill>
                  <a:schemeClr val="bg1">
                    <a:lumMod val="50000"/>
                  </a:schemeClr>
                </a:solidFill>
              </a:defRPr>
            </a:lvl1pPr>
          </a:lstStyle>
          <a:p>
            <a:pPr defTabSz="728678" fontAlgn="auto">
              <a:spcBef>
                <a:spcPts val="0"/>
              </a:spcBef>
              <a:spcAft>
                <a:spcPts val="0"/>
              </a:spcAft>
            </a:pPr>
            <a:fld id="{08BF69C1-739F-1B47-B5E3-FA651BCAB105}" type="slidenum">
              <a:rPr lang="en-US" smtClean="0">
                <a:solidFill>
                  <a:prstClr val="white">
                    <a:lumMod val="50000"/>
                  </a:prstClr>
                </a:solidFill>
                <a:latin typeface="Arial"/>
              </a:rPr>
              <a:pPr defTabSz="728678" fontAlgn="auto">
                <a:spcBef>
                  <a:spcPts val="0"/>
                </a:spcBef>
                <a:spcAft>
                  <a:spcPts val="0"/>
                </a:spcAft>
              </a:pPr>
              <a:t>‹#›</a:t>
            </a:fld>
            <a:endParaRPr lang="en-US" dirty="0">
              <a:solidFill>
                <a:prstClr val="white">
                  <a:lumMod val="50000"/>
                </a:prstClr>
              </a:solidFill>
              <a:latin typeface="Arial"/>
            </a:endParaRPr>
          </a:p>
        </p:txBody>
      </p:sp>
    </p:spTree>
    <p:extLst>
      <p:ext uri="{BB962C8B-B14F-4D97-AF65-F5344CB8AC3E}">
        <p14:creationId xmlns:p14="http://schemas.microsoft.com/office/powerpoint/2010/main" val="753815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8" y="548640"/>
            <a:ext cx="4718686" cy="1920240"/>
          </a:xfrm>
        </p:spPr>
        <p:txBody>
          <a:bodyPr anchor="b"/>
          <a:lstStyle>
            <a:lvl1pPr>
              <a:defRPr sz="3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21"/>
            <a:ext cx="7406640" cy="5848350"/>
          </a:xfrm>
        </p:spPr>
        <p:txBody>
          <a:bodyPr anchor="t"/>
          <a:lstStyle>
            <a:lvl1pPr marL="0" indent="0">
              <a:buNone/>
              <a:defRPr sz="3800"/>
            </a:lvl1pPr>
            <a:lvl2pPr marL="547386" indent="0">
              <a:buNone/>
              <a:defRPr sz="3400"/>
            </a:lvl2pPr>
            <a:lvl3pPr marL="1094778" indent="0">
              <a:buNone/>
              <a:defRPr sz="2900"/>
            </a:lvl3pPr>
            <a:lvl4pPr marL="1642158" indent="0">
              <a:buNone/>
              <a:defRPr sz="2400"/>
            </a:lvl4pPr>
            <a:lvl5pPr marL="2189566" indent="0">
              <a:buNone/>
              <a:defRPr sz="2400"/>
            </a:lvl5pPr>
            <a:lvl6pPr marL="2736958" indent="0">
              <a:buNone/>
              <a:defRPr sz="2400"/>
            </a:lvl6pPr>
            <a:lvl7pPr marL="3284317" indent="0">
              <a:buNone/>
              <a:defRPr sz="2400"/>
            </a:lvl7pPr>
            <a:lvl8pPr marL="3831736" indent="0">
              <a:buNone/>
              <a:defRPr sz="2400"/>
            </a:lvl8pPr>
            <a:lvl9pPr marL="4379126" indent="0">
              <a:buNone/>
              <a:defRPr sz="24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344004" y="2468882"/>
            <a:ext cx="4382430" cy="4573906"/>
          </a:xfrm>
        </p:spPr>
        <p:txBody>
          <a:bodyPr/>
          <a:lstStyle>
            <a:lvl1pPr marL="0" indent="0">
              <a:buNone/>
              <a:defRPr sz="19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547386" indent="0">
              <a:buNone/>
              <a:defRPr sz="1800"/>
            </a:lvl2pPr>
            <a:lvl3pPr marL="1094778" indent="0">
              <a:buNone/>
              <a:defRPr sz="1400"/>
            </a:lvl3pPr>
            <a:lvl4pPr marL="1642158" indent="0">
              <a:buNone/>
              <a:defRPr sz="1300"/>
            </a:lvl4pPr>
            <a:lvl5pPr marL="2189566" indent="0">
              <a:buNone/>
              <a:defRPr sz="1300"/>
            </a:lvl5pPr>
            <a:lvl6pPr marL="2736958" indent="0">
              <a:buNone/>
              <a:defRPr sz="1300"/>
            </a:lvl6pPr>
            <a:lvl7pPr marL="3284317" indent="0">
              <a:buNone/>
              <a:defRPr sz="1300"/>
            </a:lvl7pPr>
            <a:lvl8pPr marL="3831736" indent="0">
              <a:buNone/>
              <a:defRPr sz="1300"/>
            </a:lvl8pPr>
            <a:lvl9pPr marL="4379126"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6F2F26C0-6895-B34E-9D02-E99D5B6F8F10}"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8074841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alpha val="30000"/>
          </a:schemeClr>
        </a:solidFill>
        <a:effectLst/>
      </p:bgPr>
    </p:bg>
    <p:spTree>
      <p:nvGrpSpPr>
        <p:cNvPr id="1" name=""/>
        <p:cNvGrpSpPr/>
        <p:nvPr/>
      </p:nvGrpSpPr>
      <p:grpSpPr>
        <a:xfrm>
          <a:off x="0" y="0"/>
          <a:ext cx="0" cy="0"/>
          <a:chOff x="0" y="0"/>
          <a:chExt cx="0" cy="0"/>
        </a:xfrm>
      </p:grpSpPr>
      <p:pic>
        <p:nvPicPr>
          <p:cNvPr id="9" name="Picture 8" descr="BLOCKCHAIN4_MARK_BLU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77013" y="6177311"/>
            <a:ext cx="2477552" cy="1818702"/>
          </a:xfrm>
          <a:prstGeom prst="rect">
            <a:avLst/>
          </a:prstGeom>
        </p:spPr>
      </p:pic>
      <p:sp>
        <p:nvSpPr>
          <p:cNvPr id="5" name="Slide Number Placeholder 4"/>
          <p:cNvSpPr>
            <a:spLocks noGrp="1"/>
          </p:cNvSpPr>
          <p:nvPr>
            <p:ph type="sldNum" sz="quarter" idx="12"/>
          </p:nvPr>
        </p:nvSpPr>
        <p:spPr>
          <a:xfrm>
            <a:off x="11196320" y="7627631"/>
            <a:ext cx="3413760" cy="438150"/>
          </a:xfrm>
          <a:prstGeom prst="rect">
            <a:avLst/>
          </a:prstGeom>
        </p:spPr>
        <p:txBody>
          <a:bodyPr lIns="145742" tIns="72872" rIns="145742" bIns="72872"/>
          <a:lstStyle>
            <a:lvl1pPr>
              <a:defRPr sz="1300">
                <a:solidFill>
                  <a:schemeClr val="bg1">
                    <a:lumMod val="50000"/>
                  </a:schemeClr>
                </a:solidFill>
              </a:defRPr>
            </a:lvl1pPr>
          </a:lstStyle>
          <a:p>
            <a:pPr defTabSz="728678" fontAlgn="auto">
              <a:spcBef>
                <a:spcPts val="0"/>
              </a:spcBef>
              <a:spcAft>
                <a:spcPts val="0"/>
              </a:spcAft>
            </a:pPr>
            <a:fld id="{08BF69C1-739F-1B47-B5E3-FA651BCAB105}" type="slidenum">
              <a:rPr lang="en-US" smtClean="0">
                <a:solidFill>
                  <a:prstClr val="white">
                    <a:lumMod val="50000"/>
                  </a:prstClr>
                </a:solidFill>
                <a:latin typeface="Arial"/>
              </a:rPr>
              <a:pPr defTabSz="728678" fontAlgn="auto">
                <a:spcBef>
                  <a:spcPts val="0"/>
                </a:spcBef>
                <a:spcAft>
                  <a:spcPts val="0"/>
                </a:spcAft>
              </a:pPr>
              <a:t>‹#›</a:t>
            </a:fld>
            <a:endParaRPr lang="en-US" dirty="0">
              <a:solidFill>
                <a:prstClr val="white">
                  <a:lumMod val="50000"/>
                </a:prstClr>
              </a:solidFill>
              <a:latin typeface="Arial"/>
            </a:endParaRPr>
          </a:p>
        </p:txBody>
      </p:sp>
      <p:sp>
        <p:nvSpPr>
          <p:cNvPr id="10" name="Text Placeholder 7"/>
          <p:cNvSpPr>
            <a:spLocks noGrp="1"/>
          </p:cNvSpPr>
          <p:nvPr>
            <p:ph type="body" sz="quarter" idx="13" hasCustomPrompt="1"/>
          </p:nvPr>
        </p:nvSpPr>
        <p:spPr>
          <a:xfrm>
            <a:off x="201174" y="231142"/>
            <a:ext cx="11421475" cy="914400"/>
          </a:xfrm>
        </p:spPr>
        <p:txBody>
          <a:bodyPr/>
          <a:lstStyle>
            <a:lvl1pPr marL="0" indent="0">
              <a:buNone/>
              <a:defRPr sz="3800" b="1">
                <a:ln>
                  <a:noFill/>
                </a:ln>
                <a:solidFill>
                  <a:srgbClr val="0164FF"/>
                </a:solidFil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Divider Title Goes Here</a:t>
            </a: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339088" y="283261"/>
            <a:ext cx="1938528" cy="310896"/>
          </a:xfrm>
          <a:prstGeom prst="rect">
            <a:avLst/>
          </a:prstGeom>
        </p:spPr>
      </p:pic>
      <p:sp>
        <p:nvSpPr>
          <p:cNvPr id="7" name="Footer Placeholder 3"/>
          <p:cNvSpPr txBox="1">
            <a:spLocks/>
          </p:cNvSpPr>
          <p:nvPr userDrawn="1"/>
        </p:nvSpPr>
        <p:spPr>
          <a:xfrm>
            <a:off x="201175" y="7826508"/>
            <a:ext cx="7694424" cy="149629"/>
          </a:xfrm>
          <a:prstGeom prst="rect">
            <a:avLst/>
          </a:prstGeom>
        </p:spPr>
        <p:txBody>
          <a:bodyPr vert="horz" lIns="145742" tIns="72872" rIns="145742" bIns="72872"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de-DE" sz="1300" dirty="0">
                <a:solidFill>
                  <a:prstClr val="black">
                    <a:lumMod val="50000"/>
                    <a:lumOff val="50000"/>
                  </a:prstClr>
                </a:solidFill>
                <a:latin typeface="IBM Plex Sans" charset="0"/>
                <a:ea typeface="IBM Plex Sans" charset="0"/>
                <a:cs typeface="IBM Plex Sans" charset="0"/>
              </a:rPr>
              <a:t>© 2018 IBM Corporation</a:t>
            </a:r>
            <a:endParaRPr lang="en-US" sz="1300" dirty="0">
              <a:solidFill>
                <a:prstClr val="black">
                  <a:lumMod val="50000"/>
                  <a:lumOff val="50000"/>
                </a:prstClr>
              </a:solidFill>
              <a:latin typeface="IBM Plex Sans" charset="0"/>
              <a:ea typeface="IBM Plex Sans" charset="0"/>
              <a:cs typeface="IBM Plex Sans" charset="0"/>
            </a:endParaRPr>
          </a:p>
        </p:txBody>
      </p:sp>
    </p:spTree>
    <p:extLst>
      <p:ext uri="{BB962C8B-B14F-4D97-AF65-F5344CB8AC3E}">
        <p14:creationId xmlns:p14="http://schemas.microsoft.com/office/powerpoint/2010/main" val="30130320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145742" tIns="72872" rIns="145742" bIns="72872"/>
          <a:lstStyle/>
          <a:p>
            <a:pPr defTabSz="728678" fontAlgn="auto">
              <a:spcBef>
                <a:spcPts val="0"/>
              </a:spcBef>
              <a:spcAft>
                <a:spcPts val="0"/>
              </a:spcAft>
            </a:pPr>
            <a:fld id="{9AF71DE5-EBBE-3445-842C-02852BE1064C}" type="datetimeFigureOut">
              <a:rPr lang="en-US" sz="2900" smtClean="0">
                <a:solidFill>
                  <a:prstClr val="black"/>
                </a:solidFill>
                <a:latin typeface="Arial"/>
              </a:rPr>
              <a:pPr defTabSz="728678" fontAlgn="auto">
                <a:spcBef>
                  <a:spcPts val="0"/>
                </a:spcBef>
                <a:spcAft>
                  <a:spcPts val="0"/>
                </a:spcAft>
              </a:pPr>
              <a:t>6/25/2018</a:t>
            </a:fld>
            <a:endParaRPr lang="en-US" sz="2900">
              <a:solidFill>
                <a:prstClr val="black"/>
              </a:solidFill>
              <a:latin typeface="Arial"/>
            </a:endParaRPr>
          </a:p>
        </p:txBody>
      </p:sp>
      <p:sp>
        <p:nvSpPr>
          <p:cNvPr id="3" name="Footer Placeholder 2"/>
          <p:cNvSpPr>
            <a:spLocks noGrp="1"/>
          </p:cNvSpPr>
          <p:nvPr>
            <p:ph type="ftr" sz="quarter" idx="11"/>
          </p:nvPr>
        </p:nvSpPr>
        <p:spPr/>
        <p:txBody>
          <a:bodyPr lIns="145742" tIns="72872" rIns="145742" bIns="72872"/>
          <a:lstStyle/>
          <a:p>
            <a:pPr defTabSz="728678" fontAlgn="auto">
              <a:spcBef>
                <a:spcPts val="0"/>
              </a:spcBef>
              <a:spcAft>
                <a:spcPts val="0"/>
              </a:spcAft>
            </a:pPr>
            <a:endParaRPr lang="en-US" sz="2900">
              <a:solidFill>
                <a:prstClr val="black"/>
              </a:solidFill>
              <a:latin typeface="Arial"/>
            </a:endParaRPr>
          </a:p>
        </p:txBody>
      </p:sp>
      <p:sp>
        <p:nvSpPr>
          <p:cNvPr id="4" name="Slide Number Placeholder 3"/>
          <p:cNvSpPr>
            <a:spLocks noGrp="1"/>
          </p:cNvSpPr>
          <p:nvPr>
            <p:ph type="sldNum" sz="quarter" idx="12"/>
          </p:nvPr>
        </p:nvSpPr>
        <p:spPr/>
        <p:txBody>
          <a:bodyPr lIns="145742" tIns="72872" rIns="145742" bIns="72872"/>
          <a:lstStyle/>
          <a:p>
            <a:pPr defTabSz="728678" fontAlgn="auto">
              <a:spcBef>
                <a:spcPts val="0"/>
              </a:spcBef>
              <a:spcAft>
                <a:spcPts val="0"/>
              </a:spcAft>
            </a:pPr>
            <a:fld id="{CBEF895B-CC38-C54B-9641-D8982275B16E}" type="slidenum">
              <a:rPr lang="en-US" sz="2900" smtClean="0">
                <a:solidFill>
                  <a:prstClr val="black"/>
                </a:solidFill>
                <a:latin typeface="Arial"/>
              </a:rPr>
              <a:pPr defTabSz="728678" fontAlgn="auto">
                <a:spcBef>
                  <a:spcPts val="0"/>
                </a:spcBef>
                <a:spcAft>
                  <a:spcPts val="0"/>
                </a:spcAft>
              </a:pPr>
              <a:t>‹#›</a:t>
            </a:fld>
            <a:endParaRPr lang="en-US" sz="2900">
              <a:solidFill>
                <a:prstClr val="black"/>
              </a:solidFill>
              <a:latin typeface="Arial"/>
            </a:endParaRPr>
          </a:p>
        </p:txBody>
      </p:sp>
    </p:spTree>
    <p:extLst>
      <p:ext uri="{BB962C8B-B14F-4D97-AF65-F5344CB8AC3E}">
        <p14:creationId xmlns:p14="http://schemas.microsoft.com/office/powerpoint/2010/main" val="93782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240597"/>
            <a:ext cx="12618720" cy="983226"/>
          </a:xfrm>
        </p:spPr>
        <p:txBody>
          <a:bodyPr anchor="b"/>
          <a:lstStyle>
            <a:lvl1pPr>
              <a:defRPr sz="3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07746" y="1184914"/>
            <a:ext cx="12618720" cy="4055682"/>
          </a:xfrm>
        </p:spPr>
        <p:txBody>
          <a:bodyPr anchor="t"/>
          <a:lstStyle>
            <a:lvl1pPr marL="0" indent="0">
              <a:buNone/>
              <a:defRPr sz="3800"/>
            </a:lvl1pPr>
            <a:lvl2pPr marL="547386" indent="0">
              <a:buNone/>
              <a:defRPr sz="3400"/>
            </a:lvl2pPr>
            <a:lvl3pPr marL="1094778" indent="0">
              <a:buNone/>
              <a:defRPr sz="2900"/>
            </a:lvl3pPr>
            <a:lvl4pPr marL="1642158" indent="0">
              <a:buNone/>
              <a:defRPr sz="2400"/>
            </a:lvl4pPr>
            <a:lvl5pPr marL="2189566" indent="0">
              <a:buNone/>
              <a:defRPr sz="2400"/>
            </a:lvl5pPr>
            <a:lvl6pPr marL="2736958" indent="0">
              <a:buNone/>
              <a:defRPr sz="2400"/>
            </a:lvl6pPr>
            <a:lvl7pPr marL="3284317" indent="0">
              <a:buNone/>
              <a:defRPr sz="2400"/>
            </a:lvl7pPr>
            <a:lvl8pPr marL="3831736" indent="0">
              <a:buNone/>
              <a:defRPr sz="2400"/>
            </a:lvl8pPr>
            <a:lvl9pPr marL="4379126" indent="0">
              <a:buNone/>
              <a:defRPr sz="24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07748" y="6223819"/>
            <a:ext cx="12616814" cy="818966"/>
          </a:xfrm>
        </p:spPr>
        <p:txBody>
          <a:bodyPr/>
          <a:lstStyle>
            <a:lvl1pPr marL="0" indent="0">
              <a:buNone/>
              <a:defRPr sz="19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547386" indent="0">
              <a:buNone/>
              <a:defRPr sz="1800"/>
            </a:lvl2pPr>
            <a:lvl3pPr marL="1094778" indent="0">
              <a:buNone/>
              <a:defRPr sz="1400"/>
            </a:lvl3pPr>
            <a:lvl4pPr marL="1642158" indent="0">
              <a:buNone/>
              <a:defRPr sz="1300"/>
            </a:lvl4pPr>
            <a:lvl5pPr marL="2189566" indent="0">
              <a:buNone/>
              <a:defRPr sz="1300"/>
            </a:lvl5pPr>
            <a:lvl6pPr marL="2736958" indent="0">
              <a:buNone/>
              <a:defRPr sz="1300"/>
            </a:lvl6pPr>
            <a:lvl7pPr marL="3284317" indent="0">
              <a:buNone/>
              <a:defRPr sz="1300"/>
            </a:lvl7pPr>
            <a:lvl8pPr marL="3831736" indent="0">
              <a:buNone/>
              <a:defRPr sz="1300"/>
            </a:lvl8pPr>
            <a:lvl9pPr marL="4379126"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B583B3EE-26DC-104A-9AC4-063F99735C1F}"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19966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2"/>
            <a:ext cx="12618720" cy="4241213"/>
          </a:xfrm>
        </p:spPr>
        <p:txBody>
          <a:bodyPr anchor="ctr"/>
          <a:lstStyle>
            <a:lvl1pPr>
              <a:defRPr sz="3800"/>
            </a:lvl1pPr>
          </a:lstStyle>
          <a:p>
            <a:r>
              <a:rPr lang="en-US"/>
              <a:t>Click to edit Master title style</a:t>
            </a:r>
            <a:endParaRPr lang="en-US" dirty="0"/>
          </a:p>
        </p:txBody>
      </p:sp>
      <p:sp>
        <p:nvSpPr>
          <p:cNvPr id="4" name="Text Placeholder 3"/>
          <p:cNvSpPr>
            <a:spLocks noGrp="1"/>
          </p:cNvSpPr>
          <p:nvPr>
            <p:ph type="body" sz="half" idx="2"/>
          </p:nvPr>
        </p:nvSpPr>
        <p:spPr>
          <a:xfrm>
            <a:off x="1007748" y="5387284"/>
            <a:ext cx="12616814" cy="1802190"/>
          </a:xfrm>
        </p:spPr>
        <p:txBody>
          <a:bodyPr anchor="ctr"/>
          <a:lstStyle>
            <a:lvl1pPr marL="0" indent="0">
              <a:buNone/>
              <a:defRPr sz="1900"/>
            </a:lvl1pPr>
            <a:lvl2pPr marL="547386" indent="0">
              <a:buNone/>
              <a:defRPr sz="1800"/>
            </a:lvl2pPr>
            <a:lvl3pPr marL="1094778" indent="0">
              <a:buNone/>
              <a:defRPr sz="1400"/>
            </a:lvl3pPr>
            <a:lvl4pPr marL="1642158" indent="0">
              <a:buNone/>
              <a:defRPr sz="1300"/>
            </a:lvl4pPr>
            <a:lvl5pPr marL="2189566" indent="0">
              <a:buNone/>
              <a:defRPr sz="1300"/>
            </a:lvl5pPr>
            <a:lvl6pPr marL="2736958" indent="0">
              <a:buNone/>
              <a:defRPr sz="1300"/>
            </a:lvl6pPr>
            <a:lvl7pPr marL="3284317" indent="0">
              <a:buNone/>
              <a:defRPr sz="1300"/>
            </a:lvl7pPr>
            <a:lvl8pPr marL="3831736" indent="0">
              <a:buNone/>
              <a:defRPr sz="1300"/>
            </a:lvl8pPr>
            <a:lvl9pPr marL="4379126"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B98AC26A-97DA-8740-8D29-EFB47EFA455D}"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386308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5455" y="438152"/>
            <a:ext cx="11163302" cy="3591485"/>
          </a:xfrm>
        </p:spPr>
        <p:txBody>
          <a:bodyPr anchor="ctr"/>
          <a:lstStyle>
            <a:lvl1pPr>
              <a:defRPr sz="5300"/>
            </a:lvl1pPr>
          </a:lstStyle>
          <a:p>
            <a:r>
              <a:rPr lang="en-US"/>
              <a:t>Click to edit Master title style</a:t>
            </a:r>
            <a:endParaRPr lang="en-US" dirty="0"/>
          </a:p>
        </p:txBody>
      </p:sp>
      <p:sp>
        <p:nvSpPr>
          <p:cNvPr id="12" name="Text Placeholder 3"/>
          <p:cNvSpPr>
            <a:spLocks noGrp="1"/>
          </p:cNvSpPr>
          <p:nvPr>
            <p:ph type="body" sz="half" idx="13"/>
          </p:nvPr>
        </p:nvSpPr>
        <p:spPr>
          <a:xfrm>
            <a:off x="2064805" y="4038669"/>
            <a:ext cx="10502758" cy="658762"/>
          </a:xfrm>
        </p:spPr>
        <p:txBody>
          <a:bodyPr anchor="t">
            <a:normAutofit/>
          </a:bodyPr>
          <a:lstStyle>
            <a:lvl1pPr marL="0" indent="0">
              <a:buNone/>
              <a:defRPr sz="1800"/>
            </a:lvl1pPr>
            <a:lvl2pPr marL="547386" indent="0">
              <a:buNone/>
              <a:defRPr sz="1800"/>
            </a:lvl2pPr>
            <a:lvl3pPr marL="1094778" indent="0">
              <a:buNone/>
              <a:defRPr sz="1400"/>
            </a:lvl3pPr>
            <a:lvl4pPr marL="1642158" indent="0">
              <a:buNone/>
              <a:defRPr sz="1300"/>
            </a:lvl4pPr>
            <a:lvl5pPr marL="2189566" indent="0">
              <a:buNone/>
              <a:defRPr sz="1300"/>
            </a:lvl5pPr>
            <a:lvl6pPr marL="2736958" indent="0">
              <a:buNone/>
              <a:defRPr sz="1300"/>
            </a:lvl6pPr>
            <a:lvl7pPr marL="3284317" indent="0">
              <a:buNone/>
              <a:defRPr sz="1300"/>
            </a:lvl7pPr>
            <a:lvl8pPr marL="3831736" indent="0">
              <a:buNone/>
              <a:defRPr sz="1300"/>
            </a:lvl8pPr>
            <a:lvl9pPr marL="4379126" indent="0">
              <a:buNone/>
              <a:defRPr sz="1300"/>
            </a:lvl9pPr>
          </a:lstStyle>
          <a:p>
            <a:pPr lvl="0"/>
            <a:r>
              <a:rPr lang="en-US"/>
              <a:t>Click to edit Master text styles</a:t>
            </a:r>
          </a:p>
        </p:txBody>
      </p:sp>
      <p:sp>
        <p:nvSpPr>
          <p:cNvPr id="4" name="Text Placeholder 3"/>
          <p:cNvSpPr>
            <a:spLocks noGrp="1"/>
          </p:cNvSpPr>
          <p:nvPr>
            <p:ph type="body" sz="half" idx="2"/>
          </p:nvPr>
        </p:nvSpPr>
        <p:spPr>
          <a:xfrm>
            <a:off x="1005848" y="5402077"/>
            <a:ext cx="12614909" cy="1787395"/>
          </a:xfrm>
        </p:spPr>
        <p:txBody>
          <a:bodyPr anchor="ctr">
            <a:normAutofit/>
          </a:bodyPr>
          <a:lstStyle>
            <a:lvl1pPr marL="0" indent="0">
              <a:buNone/>
              <a:defRPr sz="1900"/>
            </a:lvl1pPr>
            <a:lvl2pPr marL="547386" indent="0">
              <a:buNone/>
              <a:defRPr sz="1800"/>
            </a:lvl2pPr>
            <a:lvl3pPr marL="1094778" indent="0">
              <a:buNone/>
              <a:defRPr sz="1400"/>
            </a:lvl3pPr>
            <a:lvl4pPr marL="1642158" indent="0">
              <a:buNone/>
              <a:defRPr sz="1300"/>
            </a:lvl4pPr>
            <a:lvl5pPr marL="2189566" indent="0">
              <a:buNone/>
              <a:defRPr sz="1300"/>
            </a:lvl5pPr>
            <a:lvl6pPr marL="2736958" indent="0">
              <a:buNone/>
              <a:defRPr sz="1300"/>
            </a:lvl6pPr>
            <a:lvl7pPr marL="3284317" indent="0">
              <a:buNone/>
              <a:defRPr sz="1300"/>
            </a:lvl7pPr>
            <a:lvl8pPr marL="3831736" indent="0">
              <a:buNone/>
              <a:defRPr sz="1300"/>
            </a:lvl8pPr>
            <a:lvl9pPr marL="4379126"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6EBF3645-8F19-594D-AD45-5ADB87B71522}"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333253" y="944197"/>
            <a:ext cx="731520" cy="701731"/>
          </a:xfrm>
          <a:prstGeom prst="rect">
            <a:avLst/>
          </a:prstGeom>
        </p:spPr>
        <p:txBody>
          <a:bodyPr vert="horz" lIns="109477" tIns="54752" rIns="109477" bIns="5475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547386" fontAlgn="auto">
              <a:spcAft>
                <a:spcPts val="0"/>
              </a:spcAft>
            </a:pPr>
            <a:r>
              <a:rPr lang="en-US" sz="9600" dirty="0">
                <a:solidFill>
                  <a:prstClr val="white"/>
                </a:solidFill>
                <a:effectLst/>
                <a:latin typeface="Corbel" panose="020B0503020204020204"/>
                <a:ea typeface=""/>
                <a:cs typeface=""/>
              </a:rPr>
              <a:t>“</a:t>
            </a:r>
          </a:p>
        </p:txBody>
      </p:sp>
      <p:sp>
        <p:nvSpPr>
          <p:cNvPr id="10" name="TextBox 9"/>
          <p:cNvSpPr txBox="1"/>
          <p:nvPr/>
        </p:nvSpPr>
        <p:spPr>
          <a:xfrm>
            <a:off x="12525374" y="3291840"/>
            <a:ext cx="731520" cy="701731"/>
          </a:xfrm>
          <a:prstGeom prst="rect">
            <a:avLst/>
          </a:prstGeom>
        </p:spPr>
        <p:txBody>
          <a:bodyPr vert="horz" lIns="109477" tIns="54752" rIns="109477" bIns="5475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547386" fontAlgn="auto">
              <a:spcAft>
                <a:spcPts val="0"/>
              </a:spcAft>
            </a:pPr>
            <a:r>
              <a:rPr lang="en-US" sz="9600" dirty="0">
                <a:solidFill>
                  <a:prstClr val="white"/>
                </a:solidFill>
                <a:effectLst/>
                <a:latin typeface="Corbel" panose="020B0503020204020204"/>
                <a:ea typeface=""/>
                <a:cs typeface=""/>
              </a:rPr>
              <a:t>”</a:t>
            </a:r>
          </a:p>
        </p:txBody>
      </p:sp>
    </p:spTree>
    <p:extLst>
      <p:ext uri="{BB962C8B-B14F-4D97-AF65-F5344CB8AC3E}">
        <p14:creationId xmlns:p14="http://schemas.microsoft.com/office/powerpoint/2010/main" val="1872766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07746" y="2792361"/>
            <a:ext cx="12618720" cy="3014202"/>
          </a:xfrm>
        </p:spPr>
        <p:txBody>
          <a:bodyPr anchor="b">
            <a:normAutofit/>
          </a:bodyPr>
          <a:lstStyle>
            <a:lvl1pPr>
              <a:defRPr sz="6600"/>
            </a:lvl1pPr>
          </a:lstStyle>
          <a:p>
            <a:r>
              <a:rPr lang="en-US"/>
              <a:t>Click to edit Master title style</a:t>
            </a:r>
            <a:endParaRPr lang="en-US" dirty="0"/>
          </a:p>
        </p:txBody>
      </p:sp>
      <p:sp>
        <p:nvSpPr>
          <p:cNvPr id="4" name="Text Placeholder 3"/>
          <p:cNvSpPr>
            <a:spLocks noGrp="1"/>
          </p:cNvSpPr>
          <p:nvPr>
            <p:ph type="body" sz="half" idx="2"/>
          </p:nvPr>
        </p:nvSpPr>
        <p:spPr>
          <a:xfrm>
            <a:off x="1007748" y="5820716"/>
            <a:ext cx="12616814" cy="1368773"/>
          </a:xfrm>
        </p:spPr>
        <p:txBody>
          <a:bodyPr anchor="t"/>
          <a:lstStyle>
            <a:lvl1pPr marL="0" indent="0">
              <a:buNone/>
              <a:defRPr sz="1900"/>
            </a:lvl1pPr>
            <a:lvl2pPr marL="547386" indent="0">
              <a:buNone/>
              <a:defRPr sz="1800"/>
            </a:lvl2pPr>
            <a:lvl3pPr marL="1094778" indent="0">
              <a:buNone/>
              <a:defRPr sz="1400"/>
            </a:lvl3pPr>
            <a:lvl4pPr marL="1642158" indent="0">
              <a:buNone/>
              <a:defRPr sz="1300"/>
            </a:lvl4pPr>
            <a:lvl5pPr marL="2189566" indent="0">
              <a:buNone/>
              <a:defRPr sz="1300"/>
            </a:lvl5pPr>
            <a:lvl6pPr marL="2736958" indent="0">
              <a:buNone/>
              <a:defRPr sz="1300"/>
            </a:lvl6pPr>
            <a:lvl7pPr marL="3284317" indent="0">
              <a:buNone/>
              <a:defRPr sz="1300"/>
            </a:lvl7pPr>
            <a:lvl8pPr marL="3831736" indent="0">
              <a:buNone/>
              <a:defRPr sz="1300"/>
            </a:lvl8pPr>
            <a:lvl9pPr marL="4379126"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FEE2E2CF-4465-9A45-A9A2-55C3D9F2FF80}"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2152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idx="1"/>
          </p:nvPr>
        </p:nvSpPr>
        <p:spPr>
          <a:xfrm>
            <a:off x="1036866" y="2245862"/>
            <a:ext cx="13223666" cy="5395914"/>
          </a:xfrm>
          <a:prstGeom prst="rect">
            <a:avLst/>
          </a:prstGeom>
        </p:spPr>
        <p:txBody>
          <a:bodyPr lIns="91238" tIns="45608" rIns="91238" bIns="45608"/>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ChangeArrowheads="1"/>
          </p:cNvSpPr>
          <p:nvPr userDrawn="1"/>
        </p:nvSpPr>
        <p:spPr bwMode="black">
          <a:xfrm>
            <a:off x="588970" y="7812280"/>
            <a:ext cx="3919974" cy="236893"/>
          </a:xfrm>
          <a:prstGeom prst="rect">
            <a:avLst/>
          </a:prstGeom>
          <a:noFill/>
          <a:ln>
            <a:noFill/>
          </a:ln>
          <a:extLst/>
        </p:spPr>
        <p:txBody>
          <a:bodyPr wrap="square" lIns="82034" tIns="41016" rIns="82034" bIns="41016">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defRPr/>
            </a:pPr>
            <a:r>
              <a:rPr lang="en-US" altLang="en-US" sz="1000" b="0" dirty="0">
                <a:solidFill>
                  <a:srgbClr val="FFFFFF"/>
                </a:solidFill>
                <a:latin typeface="HelvNeue Light for IBM" pitchFamily="34" charset="0"/>
                <a:ea typeface="MS PGothic" pitchFamily="34" charset="-128"/>
              </a:rPr>
              <a:t>© International Business Machines Corporation</a:t>
            </a:r>
          </a:p>
        </p:txBody>
      </p:sp>
      <p:sp>
        <p:nvSpPr>
          <p:cNvPr id="5" name="Rectangle 6"/>
          <p:cNvSpPr>
            <a:spLocks noGrp="1" noChangeArrowheads="1"/>
          </p:cNvSpPr>
          <p:nvPr>
            <p:ph type="sldNum" sz="quarter" idx="4"/>
          </p:nvPr>
        </p:nvSpPr>
        <p:spPr bwMode="auto">
          <a:xfrm>
            <a:off x="13741706" y="7844933"/>
            <a:ext cx="533400" cy="171450"/>
          </a:xfrm>
          <a:prstGeom prst="rect">
            <a:avLst/>
          </a:prstGeom>
          <a:noFill/>
          <a:ln>
            <a:noFill/>
          </a:ln>
          <a:effectLst/>
          <a:extLst/>
        </p:spPr>
        <p:txBody>
          <a:bodyPr vert="horz" wrap="square" lIns="0" tIns="0" rIns="0" bIns="0" numCol="1" anchor="t" anchorCtr="0" compatLnSpc="1">
            <a:prstTxWarp prst="textNoShape">
              <a:avLst/>
            </a:prstTxWarp>
          </a:bodyPr>
          <a:lstStyle>
            <a:lvl1pPr algn="r">
              <a:spcBef>
                <a:spcPct val="0"/>
              </a:spcBef>
              <a:buSzTx/>
              <a:buFontTx/>
              <a:buNone/>
              <a:defRPr sz="800" b="0">
                <a:ln>
                  <a:noFill/>
                </a:ln>
                <a:solidFill>
                  <a:schemeClr val="bg1"/>
                </a:solidFill>
                <a:latin typeface="Arial" charset="0"/>
                <a:ea typeface="ＭＳ Ｐゴシック" pitchFamily="34" charset="-128"/>
                <a:cs typeface="Arial" charset="0"/>
              </a:defRPr>
            </a:lvl1pPr>
          </a:lstStyle>
          <a:p>
            <a:pPr>
              <a:defRPr/>
            </a:pPr>
            <a:fld id="{CDD1C7A2-6758-4531-95C7-A985E29F93B1}" type="slidenum">
              <a:rPr lang="en-US" smtClean="0"/>
              <a:pPr>
                <a:defRPr/>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005840" y="438170"/>
            <a:ext cx="12618720" cy="1590677"/>
          </a:xfrm>
        </p:spPr>
        <p:txBody>
          <a:bodyPr/>
          <a:lstStyle/>
          <a:p>
            <a:r>
              <a:rPr lang="en-US"/>
              <a:t>Click to edit Master title style</a:t>
            </a:r>
            <a:endParaRPr lang="en-US" dirty="0"/>
          </a:p>
        </p:txBody>
      </p:sp>
      <p:sp>
        <p:nvSpPr>
          <p:cNvPr id="7" name="Text Placeholder 2"/>
          <p:cNvSpPr>
            <a:spLocks noGrp="1"/>
          </p:cNvSpPr>
          <p:nvPr>
            <p:ph type="body" idx="1"/>
          </p:nvPr>
        </p:nvSpPr>
        <p:spPr>
          <a:xfrm>
            <a:off x="1604747" y="2263141"/>
            <a:ext cx="3536238" cy="691514"/>
          </a:xfrm>
        </p:spPr>
        <p:txBody>
          <a:bodyPr anchor="b">
            <a:noAutofit/>
          </a:bodyPr>
          <a:lstStyle>
            <a:lvl1pPr marL="0" indent="0">
              <a:buNone/>
              <a:defRPr sz="29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547386" indent="0">
              <a:buNone/>
              <a:defRPr sz="2400" b="1"/>
            </a:lvl2pPr>
            <a:lvl3pPr marL="1094778" indent="0">
              <a:buNone/>
              <a:defRPr sz="2200" b="1"/>
            </a:lvl3pPr>
            <a:lvl4pPr marL="1642158" indent="0">
              <a:buNone/>
              <a:defRPr sz="1900" b="1"/>
            </a:lvl4pPr>
            <a:lvl5pPr marL="2189566" indent="0">
              <a:buNone/>
              <a:defRPr sz="1900" b="1"/>
            </a:lvl5pPr>
            <a:lvl6pPr marL="2736958" indent="0">
              <a:buNone/>
              <a:defRPr sz="1900" b="1"/>
            </a:lvl6pPr>
            <a:lvl7pPr marL="3284317" indent="0">
              <a:buNone/>
              <a:defRPr sz="1900" b="1"/>
            </a:lvl7pPr>
            <a:lvl8pPr marL="3831736" indent="0">
              <a:buNone/>
              <a:defRPr sz="1900" b="1"/>
            </a:lvl8pPr>
            <a:lvl9pPr marL="4379126" indent="0">
              <a:buNone/>
              <a:defRPr sz="1900" b="1"/>
            </a:lvl9pPr>
          </a:lstStyle>
          <a:p>
            <a:pPr lvl="0"/>
            <a:r>
              <a:rPr lang="en-US"/>
              <a:t>Click to edit Master text styles</a:t>
            </a:r>
          </a:p>
        </p:txBody>
      </p:sp>
      <p:sp>
        <p:nvSpPr>
          <p:cNvPr id="8" name="Text Placeholder 3"/>
          <p:cNvSpPr>
            <a:spLocks noGrp="1"/>
          </p:cNvSpPr>
          <p:nvPr>
            <p:ph type="body" sz="half" idx="15"/>
          </p:nvPr>
        </p:nvSpPr>
        <p:spPr>
          <a:xfrm>
            <a:off x="1628204" y="3086099"/>
            <a:ext cx="3512821" cy="4307206"/>
          </a:xfrm>
        </p:spPr>
        <p:txBody>
          <a:bodyPr anchor="t">
            <a:normAutofit/>
          </a:bodyPr>
          <a:lstStyle>
            <a:lvl1pPr marL="0" indent="0">
              <a:buNone/>
              <a:defRPr sz="1800"/>
            </a:lvl1pPr>
            <a:lvl2pPr marL="547386" indent="0">
              <a:buNone/>
              <a:defRPr sz="1400"/>
            </a:lvl2pPr>
            <a:lvl3pPr marL="1094778" indent="0">
              <a:buNone/>
              <a:defRPr sz="1300"/>
            </a:lvl3pPr>
            <a:lvl4pPr marL="1642158" indent="0">
              <a:buNone/>
              <a:defRPr sz="1100"/>
            </a:lvl4pPr>
            <a:lvl5pPr marL="2189566" indent="0">
              <a:buNone/>
              <a:defRPr sz="1100"/>
            </a:lvl5pPr>
            <a:lvl6pPr marL="2736958" indent="0">
              <a:buNone/>
              <a:defRPr sz="1100"/>
            </a:lvl6pPr>
            <a:lvl7pPr marL="3284317" indent="0">
              <a:buNone/>
              <a:defRPr sz="1100"/>
            </a:lvl7pPr>
            <a:lvl8pPr marL="3831736" indent="0">
              <a:buNone/>
              <a:defRPr sz="1100"/>
            </a:lvl8pPr>
            <a:lvl9pPr marL="4379126" indent="0">
              <a:buNone/>
              <a:defRPr sz="1100"/>
            </a:lvl9pPr>
          </a:lstStyle>
          <a:p>
            <a:pPr lvl="0"/>
            <a:r>
              <a:rPr lang="en-US"/>
              <a:t>Click to edit Master text styles</a:t>
            </a:r>
          </a:p>
        </p:txBody>
      </p:sp>
      <p:sp>
        <p:nvSpPr>
          <p:cNvPr id="9" name="Text Placeholder 4"/>
          <p:cNvSpPr>
            <a:spLocks noGrp="1"/>
          </p:cNvSpPr>
          <p:nvPr>
            <p:ph type="body" sz="quarter" idx="3"/>
          </p:nvPr>
        </p:nvSpPr>
        <p:spPr>
          <a:xfrm>
            <a:off x="5505634" y="2263141"/>
            <a:ext cx="3523490" cy="691514"/>
          </a:xfrm>
        </p:spPr>
        <p:txBody>
          <a:bodyPr vert="horz" lIns="91238" tIns="45608" rIns="91238" bIns="45608" rtlCol="0" anchor="b">
            <a:noAutofit/>
          </a:bodyPr>
          <a:lstStyle>
            <a:lvl1pPr>
              <a:buNone/>
              <a:defRPr lang="en-US" sz="29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5492933" y="3086099"/>
            <a:ext cx="3536154" cy="4307206"/>
          </a:xfrm>
        </p:spPr>
        <p:txBody>
          <a:bodyPr anchor="t">
            <a:normAutofit/>
          </a:bodyPr>
          <a:lstStyle>
            <a:lvl1pPr marL="0" indent="0">
              <a:buNone/>
              <a:defRPr sz="1800"/>
            </a:lvl1pPr>
            <a:lvl2pPr marL="547386" indent="0">
              <a:buNone/>
              <a:defRPr sz="1400"/>
            </a:lvl2pPr>
            <a:lvl3pPr marL="1094778" indent="0">
              <a:buNone/>
              <a:defRPr sz="1300"/>
            </a:lvl3pPr>
            <a:lvl4pPr marL="1642158" indent="0">
              <a:buNone/>
              <a:defRPr sz="1100"/>
            </a:lvl4pPr>
            <a:lvl5pPr marL="2189566" indent="0">
              <a:buNone/>
              <a:defRPr sz="1100"/>
            </a:lvl5pPr>
            <a:lvl6pPr marL="2736958" indent="0">
              <a:buNone/>
              <a:defRPr sz="1100"/>
            </a:lvl6pPr>
            <a:lvl7pPr marL="3284317" indent="0">
              <a:buNone/>
              <a:defRPr sz="1100"/>
            </a:lvl7pPr>
            <a:lvl8pPr marL="3831736" indent="0">
              <a:buNone/>
              <a:defRPr sz="1100"/>
            </a:lvl8pPr>
            <a:lvl9pPr marL="4379126" indent="0">
              <a:buNone/>
              <a:defRPr sz="1100"/>
            </a:lvl9pPr>
          </a:lstStyle>
          <a:p>
            <a:pPr lvl="0"/>
            <a:r>
              <a:rPr lang="en-US"/>
              <a:t>Click to edit Master text styles</a:t>
            </a:r>
          </a:p>
        </p:txBody>
      </p:sp>
      <p:sp>
        <p:nvSpPr>
          <p:cNvPr id="11" name="Text Placeholder 4"/>
          <p:cNvSpPr>
            <a:spLocks noGrp="1"/>
          </p:cNvSpPr>
          <p:nvPr>
            <p:ph type="body" sz="quarter" idx="13"/>
          </p:nvPr>
        </p:nvSpPr>
        <p:spPr>
          <a:xfrm>
            <a:off x="9394842" y="2263141"/>
            <a:ext cx="3518536" cy="691514"/>
          </a:xfrm>
        </p:spPr>
        <p:txBody>
          <a:bodyPr vert="horz" lIns="91238" tIns="45608" rIns="91238" bIns="45608" rtlCol="0" anchor="b">
            <a:noAutofit/>
          </a:bodyPr>
          <a:lstStyle>
            <a:lvl1pPr>
              <a:buNone/>
              <a:defRPr lang="en-US" sz="29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9394842" y="3086099"/>
            <a:ext cx="3518536" cy="4307206"/>
          </a:xfrm>
        </p:spPr>
        <p:txBody>
          <a:bodyPr anchor="t">
            <a:normAutofit/>
          </a:bodyPr>
          <a:lstStyle>
            <a:lvl1pPr marL="0" indent="0">
              <a:buNone/>
              <a:defRPr sz="1800"/>
            </a:lvl1pPr>
            <a:lvl2pPr marL="547386" indent="0">
              <a:buNone/>
              <a:defRPr sz="1400"/>
            </a:lvl2pPr>
            <a:lvl3pPr marL="1094778" indent="0">
              <a:buNone/>
              <a:defRPr sz="1300"/>
            </a:lvl3pPr>
            <a:lvl4pPr marL="1642158" indent="0">
              <a:buNone/>
              <a:defRPr sz="1100"/>
            </a:lvl4pPr>
            <a:lvl5pPr marL="2189566" indent="0">
              <a:buNone/>
              <a:defRPr sz="1100"/>
            </a:lvl5pPr>
            <a:lvl6pPr marL="2736958" indent="0">
              <a:buNone/>
              <a:defRPr sz="1100"/>
            </a:lvl6pPr>
            <a:lvl7pPr marL="3284317" indent="0">
              <a:buNone/>
              <a:defRPr sz="1100"/>
            </a:lvl7pPr>
            <a:lvl8pPr marL="3831736" indent="0">
              <a:buNone/>
              <a:defRPr sz="1100"/>
            </a:lvl8pPr>
            <a:lvl9pPr marL="4379126" indent="0">
              <a:buNone/>
              <a:defRPr sz="1100"/>
            </a:lvl9pPr>
          </a:lstStyle>
          <a:p>
            <a:pPr lvl="0"/>
            <a:r>
              <a:rPr lang="en-US"/>
              <a:t>Click to edit Master text styles</a:t>
            </a:r>
          </a:p>
        </p:txBody>
      </p:sp>
      <p:sp>
        <p:nvSpPr>
          <p:cNvPr id="3" name="Date Placeholder 2"/>
          <p:cNvSpPr>
            <a:spLocks noGrp="1"/>
          </p:cNvSpPr>
          <p:nvPr>
            <p:ph type="dt" sz="half" idx="10"/>
          </p:nvPr>
        </p:nvSpPr>
        <p:spPr/>
        <p:txBody>
          <a:bodyPr/>
          <a:lstStyle/>
          <a:p>
            <a:fld id="{80D41B6C-2A09-9941-B5FE-67671F58131E}"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78499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005840" y="438170"/>
            <a:ext cx="12618720" cy="1590677"/>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598531" y="5157005"/>
            <a:ext cx="3528061" cy="691514"/>
          </a:xfrm>
        </p:spPr>
        <p:txBody>
          <a:bodyPr anchor="b">
            <a:noAutofit/>
          </a:bodyPr>
          <a:lstStyle>
            <a:lvl1pPr marL="0" indent="0">
              <a:buNone/>
              <a:defRPr sz="29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547386" indent="0">
              <a:buNone/>
              <a:defRPr sz="2400" b="1"/>
            </a:lvl2pPr>
            <a:lvl3pPr marL="1094778" indent="0">
              <a:buNone/>
              <a:defRPr sz="2200" b="1"/>
            </a:lvl3pPr>
            <a:lvl4pPr marL="1642158" indent="0">
              <a:buNone/>
              <a:defRPr sz="1900" b="1"/>
            </a:lvl4pPr>
            <a:lvl5pPr marL="2189566" indent="0">
              <a:buNone/>
              <a:defRPr sz="1900" b="1"/>
            </a:lvl5pPr>
            <a:lvl6pPr marL="2736958" indent="0">
              <a:buNone/>
              <a:defRPr sz="1900" b="1"/>
            </a:lvl6pPr>
            <a:lvl7pPr marL="3284317" indent="0">
              <a:buNone/>
              <a:defRPr sz="1900" b="1"/>
            </a:lvl7pPr>
            <a:lvl8pPr marL="3831736" indent="0">
              <a:buNone/>
              <a:defRPr sz="1900" b="1"/>
            </a:lvl8pPr>
            <a:lvl9pPr marL="4379126" indent="0">
              <a:buNone/>
              <a:defRPr sz="1900" b="1"/>
            </a:lvl9pPr>
          </a:lstStyle>
          <a:p>
            <a:pPr lvl="0"/>
            <a:r>
              <a:rPr lang="en-US"/>
              <a:t>Click to edit Master text styles</a:t>
            </a:r>
          </a:p>
        </p:txBody>
      </p:sp>
      <p:sp>
        <p:nvSpPr>
          <p:cNvPr id="20" name="Picture Placeholder 2"/>
          <p:cNvSpPr>
            <a:spLocks noGrp="1" noChangeAspect="1"/>
          </p:cNvSpPr>
          <p:nvPr>
            <p:ph type="pic" idx="15"/>
          </p:nvPr>
        </p:nvSpPr>
        <p:spPr>
          <a:xfrm>
            <a:off x="1598531" y="2707626"/>
            <a:ext cx="3528061"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00"/>
            </a:lvl1pPr>
            <a:lvl2pPr marL="547386" indent="0">
              <a:buNone/>
              <a:defRPr sz="1900"/>
            </a:lvl2pPr>
            <a:lvl3pPr marL="1094778" indent="0">
              <a:buNone/>
              <a:defRPr sz="1900"/>
            </a:lvl3pPr>
            <a:lvl4pPr marL="1642158" indent="0">
              <a:buNone/>
              <a:defRPr sz="1900"/>
            </a:lvl4pPr>
            <a:lvl5pPr marL="2189566" indent="0">
              <a:buNone/>
              <a:defRPr sz="1900"/>
            </a:lvl5pPr>
            <a:lvl6pPr marL="2736958" indent="0">
              <a:buNone/>
              <a:defRPr sz="1900"/>
            </a:lvl6pPr>
            <a:lvl7pPr marL="3284317" indent="0">
              <a:buNone/>
              <a:defRPr sz="1900"/>
            </a:lvl7pPr>
            <a:lvl8pPr marL="3831736" indent="0">
              <a:buNone/>
              <a:defRPr sz="1900"/>
            </a:lvl8pPr>
            <a:lvl9pPr marL="4379126" indent="0">
              <a:buNone/>
              <a:defRPr sz="19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1598531" y="5848589"/>
            <a:ext cx="3528061" cy="791027"/>
          </a:xfrm>
        </p:spPr>
        <p:txBody>
          <a:bodyPr anchor="t">
            <a:normAutofit/>
          </a:bodyPr>
          <a:lstStyle>
            <a:lvl1pPr marL="0" indent="0">
              <a:buNone/>
              <a:defRPr sz="1800"/>
            </a:lvl1pPr>
            <a:lvl2pPr marL="547386" indent="0">
              <a:buNone/>
              <a:defRPr sz="1400"/>
            </a:lvl2pPr>
            <a:lvl3pPr marL="1094778" indent="0">
              <a:buNone/>
              <a:defRPr sz="1300"/>
            </a:lvl3pPr>
            <a:lvl4pPr marL="1642158" indent="0">
              <a:buNone/>
              <a:defRPr sz="1100"/>
            </a:lvl4pPr>
            <a:lvl5pPr marL="2189566" indent="0">
              <a:buNone/>
              <a:defRPr sz="1100"/>
            </a:lvl5pPr>
            <a:lvl6pPr marL="2736958" indent="0">
              <a:buNone/>
              <a:defRPr sz="1100"/>
            </a:lvl6pPr>
            <a:lvl7pPr marL="3284317" indent="0">
              <a:buNone/>
              <a:defRPr sz="1100"/>
            </a:lvl7pPr>
            <a:lvl8pPr marL="3831736" indent="0">
              <a:buNone/>
              <a:defRPr sz="1100"/>
            </a:lvl8pPr>
            <a:lvl9pPr marL="4379126" indent="0">
              <a:buNone/>
              <a:defRPr sz="1100"/>
            </a:lvl9pPr>
          </a:lstStyle>
          <a:p>
            <a:pPr lvl="0"/>
            <a:r>
              <a:rPr lang="en-US"/>
              <a:t>Click to edit Master text styles</a:t>
            </a:r>
          </a:p>
        </p:txBody>
      </p:sp>
      <p:sp>
        <p:nvSpPr>
          <p:cNvPr id="22" name="Text Placeholder 4"/>
          <p:cNvSpPr>
            <a:spLocks noGrp="1"/>
          </p:cNvSpPr>
          <p:nvPr>
            <p:ph type="body" sz="quarter" idx="3"/>
          </p:nvPr>
        </p:nvSpPr>
        <p:spPr>
          <a:xfrm>
            <a:off x="5482799" y="5157005"/>
            <a:ext cx="3516630" cy="691514"/>
          </a:xfrm>
        </p:spPr>
        <p:txBody>
          <a:bodyPr anchor="b">
            <a:noAutofit/>
          </a:bodyPr>
          <a:lstStyle>
            <a:lvl1pPr marL="0" indent="0">
              <a:buNone/>
              <a:defRPr sz="29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547386" indent="0">
              <a:buNone/>
              <a:defRPr sz="2400" b="1"/>
            </a:lvl2pPr>
            <a:lvl3pPr marL="1094778" indent="0">
              <a:buNone/>
              <a:defRPr sz="2200" b="1"/>
            </a:lvl3pPr>
            <a:lvl4pPr marL="1642158" indent="0">
              <a:buNone/>
              <a:defRPr sz="1900" b="1"/>
            </a:lvl4pPr>
            <a:lvl5pPr marL="2189566" indent="0">
              <a:buNone/>
              <a:defRPr sz="1900" b="1"/>
            </a:lvl5pPr>
            <a:lvl6pPr marL="2736958" indent="0">
              <a:buNone/>
              <a:defRPr sz="1900" b="1"/>
            </a:lvl6pPr>
            <a:lvl7pPr marL="3284317" indent="0">
              <a:buNone/>
              <a:defRPr sz="1900" b="1"/>
            </a:lvl7pPr>
            <a:lvl8pPr marL="3831736" indent="0">
              <a:buNone/>
              <a:defRPr sz="1900" b="1"/>
            </a:lvl8pPr>
            <a:lvl9pPr marL="4379126" indent="0">
              <a:buNone/>
              <a:defRPr sz="1900" b="1"/>
            </a:lvl9pPr>
          </a:lstStyle>
          <a:p>
            <a:pPr lvl="0"/>
            <a:r>
              <a:rPr lang="en-US"/>
              <a:t>Click to edit Master text styles</a:t>
            </a:r>
          </a:p>
        </p:txBody>
      </p:sp>
      <p:sp>
        <p:nvSpPr>
          <p:cNvPr id="23" name="Picture Placeholder 2"/>
          <p:cNvSpPr>
            <a:spLocks noGrp="1" noChangeAspect="1"/>
          </p:cNvSpPr>
          <p:nvPr>
            <p:ph type="pic" idx="21"/>
          </p:nvPr>
        </p:nvSpPr>
        <p:spPr>
          <a:xfrm>
            <a:off x="5482799" y="2707626"/>
            <a:ext cx="3516630"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00"/>
            </a:lvl1pPr>
            <a:lvl2pPr marL="547386" indent="0">
              <a:buNone/>
              <a:defRPr sz="1900"/>
            </a:lvl2pPr>
            <a:lvl3pPr marL="1094778" indent="0">
              <a:buNone/>
              <a:defRPr sz="1900"/>
            </a:lvl3pPr>
            <a:lvl4pPr marL="1642158" indent="0">
              <a:buNone/>
              <a:defRPr sz="1900"/>
            </a:lvl4pPr>
            <a:lvl5pPr marL="2189566" indent="0">
              <a:buNone/>
              <a:defRPr sz="1900"/>
            </a:lvl5pPr>
            <a:lvl6pPr marL="2736958" indent="0">
              <a:buNone/>
              <a:defRPr sz="1900"/>
            </a:lvl6pPr>
            <a:lvl7pPr marL="3284317" indent="0">
              <a:buNone/>
              <a:defRPr sz="1900"/>
            </a:lvl7pPr>
            <a:lvl8pPr marL="3831736" indent="0">
              <a:buNone/>
              <a:defRPr sz="1900"/>
            </a:lvl8pPr>
            <a:lvl9pPr marL="4379126" indent="0">
              <a:buNone/>
              <a:defRPr sz="19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5481178" y="5848587"/>
            <a:ext cx="3521286" cy="791027"/>
          </a:xfrm>
        </p:spPr>
        <p:txBody>
          <a:bodyPr anchor="t">
            <a:normAutofit/>
          </a:bodyPr>
          <a:lstStyle>
            <a:lvl1pPr marL="0" indent="0">
              <a:buNone/>
              <a:defRPr sz="1800"/>
            </a:lvl1pPr>
            <a:lvl2pPr marL="547386" indent="0">
              <a:buNone/>
              <a:defRPr sz="1400"/>
            </a:lvl2pPr>
            <a:lvl3pPr marL="1094778" indent="0">
              <a:buNone/>
              <a:defRPr sz="1300"/>
            </a:lvl3pPr>
            <a:lvl4pPr marL="1642158" indent="0">
              <a:buNone/>
              <a:defRPr sz="1100"/>
            </a:lvl4pPr>
            <a:lvl5pPr marL="2189566" indent="0">
              <a:buNone/>
              <a:defRPr sz="1100"/>
            </a:lvl5pPr>
            <a:lvl6pPr marL="2736958" indent="0">
              <a:buNone/>
              <a:defRPr sz="1100"/>
            </a:lvl6pPr>
            <a:lvl7pPr marL="3284317" indent="0">
              <a:buNone/>
              <a:defRPr sz="1100"/>
            </a:lvl7pPr>
            <a:lvl8pPr marL="3831736" indent="0">
              <a:buNone/>
              <a:defRPr sz="1100"/>
            </a:lvl8pPr>
            <a:lvl9pPr marL="4379126" indent="0">
              <a:buNone/>
              <a:defRPr sz="1100"/>
            </a:lvl9pPr>
          </a:lstStyle>
          <a:p>
            <a:pPr lvl="0"/>
            <a:r>
              <a:rPr lang="en-US"/>
              <a:t>Click to edit Master text styles</a:t>
            </a:r>
          </a:p>
        </p:txBody>
      </p:sp>
      <p:sp>
        <p:nvSpPr>
          <p:cNvPr id="25" name="Text Placeholder 4"/>
          <p:cNvSpPr>
            <a:spLocks noGrp="1"/>
          </p:cNvSpPr>
          <p:nvPr>
            <p:ph type="body" sz="quarter" idx="13"/>
          </p:nvPr>
        </p:nvSpPr>
        <p:spPr>
          <a:xfrm>
            <a:off x="9365196" y="5157005"/>
            <a:ext cx="3518536" cy="691514"/>
          </a:xfrm>
        </p:spPr>
        <p:txBody>
          <a:bodyPr anchor="b">
            <a:noAutofit/>
          </a:bodyPr>
          <a:lstStyle>
            <a:lvl1pPr marL="0" indent="0">
              <a:buNone/>
              <a:defRPr sz="29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547386" indent="0">
              <a:buNone/>
              <a:defRPr sz="2400" b="1"/>
            </a:lvl2pPr>
            <a:lvl3pPr marL="1094778" indent="0">
              <a:buNone/>
              <a:defRPr sz="2200" b="1"/>
            </a:lvl3pPr>
            <a:lvl4pPr marL="1642158" indent="0">
              <a:buNone/>
              <a:defRPr sz="1900" b="1"/>
            </a:lvl4pPr>
            <a:lvl5pPr marL="2189566" indent="0">
              <a:buNone/>
              <a:defRPr sz="1900" b="1"/>
            </a:lvl5pPr>
            <a:lvl6pPr marL="2736958" indent="0">
              <a:buNone/>
              <a:defRPr sz="1900" b="1"/>
            </a:lvl6pPr>
            <a:lvl7pPr marL="3284317" indent="0">
              <a:buNone/>
              <a:defRPr sz="1900" b="1"/>
            </a:lvl7pPr>
            <a:lvl8pPr marL="3831736" indent="0">
              <a:buNone/>
              <a:defRPr sz="1900" b="1"/>
            </a:lvl8pPr>
            <a:lvl9pPr marL="4379126" indent="0">
              <a:buNone/>
              <a:defRPr sz="1900" b="1"/>
            </a:lvl9pPr>
          </a:lstStyle>
          <a:p>
            <a:pPr lvl="0"/>
            <a:r>
              <a:rPr lang="en-US"/>
              <a:t>Click to edit Master text styles</a:t>
            </a:r>
          </a:p>
        </p:txBody>
      </p:sp>
      <p:sp>
        <p:nvSpPr>
          <p:cNvPr id="26" name="Picture Placeholder 2"/>
          <p:cNvSpPr>
            <a:spLocks noGrp="1" noChangeAspect="1"/>
          </p:cNvSpPr>
          <p:nvPr>
            <p:ph type="pic" idx="22"/>
          </p:nvPr>
        </p:nvSpPr>
        <p:spPr>
          <a:xfrm>
            <a:off x="9365196" y="2707626"/>
            <a:ext cx="3518536"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00"/>
            </a:lvl1pPr>
            <a:lvl2pPr marL="547386" indent="0">
              <a:buNone/>
              <a:defRPr sz="1900"/>
            </a:lvl2pPr>
            <a:lvl3pPr marL="1094778" indent="0">
              <a:buNone/>
              <a:defRPr sz="1900"/>
            </a:lvl3pPr>
            <a:lvl4pPr marL="1642158" indent="0">
              <a:buNone/>
              <a:defRPr sz="1900"/>
            </a:lvl4pPr>
            <a:lvl5pPr marL="2189566" indent="0">
              <a:buNone/>
              <a:defRPr sz="1900"/>
            </a:lvl5pPr>
            <a:lvl6pPr marL="2736958" indent="0">
              <a:buNone/>
              <a:defRPr sz="1900"/>
            </a:lvl6pPr>
            <a:lvl7pPr marL="3284317" indent="0">
              <a:buNone/>
              <a:defRPr sz="1900"/>
            </a:lvl7pPr>
            <a:lvl8pPr marL="3831736" indent="0">
              <a:buNone/>
              <a:defRPr sz="1900"/>
            </a:lvl8pPr>
            <a:lvl9pPr marL="4379126" indent="0">
              <a:buNone/>
              <a:defRPr sz="19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9365038" y="5848584"/>
            <a:ext cx="3523198" cy="791027"/>
          </a:xfrm>
        </p:spPr>
        <p:txBody>
          <a:bodyPr anchor="t">
            <a:normAutofit/>
          </a:bodyPr>
          <a:lstStyle>
            <a:lvl1pPr marL="0" indent="0">
              <a:buNone/>
              <a:defRPr sz="1800"/>
            </a:lvl1pPr>
            <a:lvl2pPr marL="547386" indent="0">
              <a:buNone/>
              <a:defRPr sz="1400"/>
            </a:lvl2pPr>
            <a:lvl3pPr marL="1094778" indent="0">
              <a:buNone/>
              <a:defRPr sz="1300"/>
            </a:lvl3pPr>
            <a:lvl4pPr marL="1642158" indent="0">
              <a:buNone/>
              <a:defRPr sz="1100"/>
            </a:lvl4pPr>
            <a:lvl5pPr marL="2189566" indent="0">
              <a:buNone/>
              <a:defRPr sz="1100"/>
            </a:lvl5pPr>
            <a:lvl6pPr marL="2736958" indent="0">
              <a:buNone/>
              <a:defRPr sz="1100"/>
            </a:lvl6pPr>
            <a:lvl7pPr marL="3284317" indent="0">
              <a:buNone/>
              <a:defRPr sz="1100"/>
            </a:lvl7pPr>
            <a:lvl8pPr marL="3831736" indent="0">
              <a:buNone/>
              <a:defRPr sz="1100"/>
            </a:lvl8pPr>
            <a:lvl9pPr marL="4379126" indent="0">
              <a:buNone/>
              <a:defRPr sz="1100"/>
            </a:lvl9pPr>
          </a:lstStyle>
          <a:p>
            <a:pPr lvl="0"/>
            <a:r>
              <a:rPr lang="en-US"/>
              <a:t>Click to edit Master text styles</a:t>
            </a:r>
          </a:p>
        </p:txBody>
      </p:sp>
      <p:sp>
        <p:nvSpPr>
          <p:cNvPr id="3" name="Date Placeholder 2"/>
          <p:cNvSpPr>
            <a:spLocks noGrp="1"/>
          </p:cNvSpPr>
          <p:nvPr>
            <p:ph type="dt" sz="half" idx="10"/>
          </p:nvPr>
        </p:nvSpPr>
        <p:spPr/>
        <p:txBody>
          <a:bodyPr/>
          <a:lstStyle/>
          <a:p>
            <a:fld id="{9BF77A86-8E65-F34B-964B-65A7B7EC1A07}"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5025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558261-6CF7-1245-A853-08D04DE13301}"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52647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2" y="438151"/>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2" y="438151"/>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5136AC-47D0-C048-AB84-C102C7B94680}"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16083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017" y="2555885"/>
            <a:ext cx="12436475" cy="714042"/>
          </a:xfrm>
        </p:spPr>
        <p:txBody>
          <a:bodyPr/>
          <a:lstStyle/>
          <a:p>
            <a:r>
              <a:rPr lang="en-US"/>
              <a:t>Click to edit Master title style</a:t>
            </a:r>
          </a:p>
        </p:txBody>
      </p:sp>
      <p:sp>
        <p:nvSpPr>
          <p:cNvPr id="3" name="Subtitle 2"/>
          <p:cNvSpPr>
            <a:spLocks noGrp="1"/>
          </p:cNvSpPr>
          <p:nvPr>
            <p:ph type="subTitle" idx="1"/>
          </p:nvPr>
        </p:nvSpPr>
        <p:spPr>
          <a:xfrm>
            <a:off x="2193943" y="4664075"/>
            <a:ext cx="10242550" cy="2101850"/>
          </a:xfrm>
        </p:spPr>
        <p:txBody>
          <a:bodyPr/>
          <a:lstStyle>
            <a:lvl1pPr marL="0" indent="0" algn="ctr">
              <a:buNone/>
              <a:defRPr/>
            </a:lvl1pPr>
            <a:lvl2pPr marL="446232" indent="0" algn="ctr">
              <a:buNone/>
              <a:defRPr/>
            </a:lvl2pPr>
            <a:lvl3pPr marL="892464" indent="0" algn="ctr">
              <a:buNone/>
              <a:defRPr/>
            </a:lvl3pPr>
            <a:lvl4pPr marL="1338696" indent="0" algn="ctr">
              <a:buNone/>
              <a:defRPr/>
            </a:lvl4pPr>
            <a:lvl5pPr marL="1784910" indent="0" algn="ctr">
              <a:buNone/>
              <a:defRPr/>
            </a:lvl5pPr>
            <a:lvl6pPr marL="2231066" indent="0" algn="ctr">
              <a:buNone/>
              <a:defRPr/>
            </a:lvl6pPr>
            <a:lvl7pPr marL="2677232" indent="0" algn="ctr">
              <a:buNone/>
              <a:defRPr/>
            </a:lvl7pPr>
            <a:lvl8pPr marL="3123426" indent="0" algn="ctr">
              <a:buNone/>
              <a:defRPr/>
            </a:lvl8pPr>
            <a:lvl9pPr marL="3569627" indent="0" algn="ctr">
              <a:buNone/>
              <a:defRPr/>
            </a:lvl9pPr>
          </a:lstStyle>
          <a:p>
            <a:r>
              <a:rPr lang="en-US"/>
              <a:t>Click to edit Master subtitle style</a:t>
            </a:r>
          </a:p>
        </p:txBody>
      </p:sp>
    </p:spTree>
    <p:extLst>
      <p:ext uri="{BB962C8B-B14F-4D97-AF65-F5344CB8AC3E}">
        <p14:creationId xmlns:p14="http://schemas.microsoft.com/office/powerpoint/2010/main" val="373406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770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69" y="5287963"/>
            <a:ext cx="12436475" cy="74124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155769" y="3487741"/>
            <a:ext cx="12436475" cy="1800226"/>
          </a:xfrm>
        </p:spPr>
        <p:txBody>
          <a:bodyPr anchor="b"/>
          <a:lstStyle>
            <a:lvl1pPr marL="0" indent="0">
              <a:buNone/>
              <a:defRPr sz="2100"/>
            </a:lvl1pPr>
            <a:lvl2pPr marL="446232" indent="0">
              <a:buNone/>
              <a:defRPr sz="1800"/>
            </a:lvl2pPr>
            <a:lvl3pPr marL="892464" indent="0">
              <a:buNone/>
              <a:defRPr sz="1400"/>
            </a:lvl3pPr>
            <a:lvl4pPr marL="1338696" indent="0">
              <a:buNone/>
              <a:defRPr sz="1400"/>
            </a:lvl4pPr>
            <a:lvl5pPr marL="1784910" indent="0">
              <a:buNone/>
              <a:defRPr sz="1400"/>
            </a:lvl5pPr>
            <a:lvl6pPr marL="2231066" indent="0">
              <a:buNone/>
              <a:defRPr sz="1400"/>
            </a:lvl6pPr>
            <a:lvl7pPr marL="2677232" indent="0">
              <a:buNone/>
              <a:defRPr sz="1400"/>
            </a:lvl7pPr>
            <a:lvl8pPr marL="3123426" indent="0">
              <a:buNone/>
              <a:defRPr sz="1400"/>
            </a:lvl8pPr>
            <a:lvl9pPr marL="3569627" indent="0">
              <a:buNone/>
              <a:defRPr sz="1400"/>
            </a:lvl9pPr>
          </a:lstStyle>
          <a:p>
            <a:pPr lvl="0"/>
            <a:r>
              <a:rPr lang="en-US"/>
              <a:t>Click to edit Master text styles</a:t>
            </a:r>
          </a:p>
        </p:txBody>
      </p:sp>
    </p:spTree>
    <p:extLst>
      <p:ext uri="{BB962C8B-B14F-4D97-AF65-F5344CB8AC3E}">
        <p14:creationId xmlns:p14="http://schemas.microsoft.com/office/powerpoint/2010/main" val="1558288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3552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563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48820" y="459478"/>
            <a:ext cx="14041714" cy="621709"/>
          </a:xfrm>
        </p:spPr>
        <p:txBody>
          <a:bodyPr/>
          <a:lstStyle>
            <a:lvl1pPr>
              <a:defRPr sz="3200"/>
            </a:lvl1pPr>
          </a:lstStyle>
          <a:p>
            <a:r>
              <a:rPr lang="en-US" dirty="0"/>
              <a:t>Click to edit Master title style</a:t>
            </a:r>
          </a:p>
        </p:txBody>
      </p:sp>
    </p:spTree>
    <p:extLst>
      <p:ext uri="{BB962C8B-B14F-4D97-AF65-F5344CB8AC3E}">
        <p14:creationId xmlns:p14="http://schemas.microsoft.com/office/powerpoint/2010/main" val="38446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ChangeArrowheads="1"/>
          </p:cNvSpPr>
          <p:nvPr userDrawn="1"/>
        </p:nvSpPr>
        <p:spPr bwMode="black">
          <a:xfrm>
            <a:off x="588970" y="7812280"/>
            <a:ext cx="3919974" cy="236893"/>
          </a:xfrm>
          <a:prstGeom prst="rect">
            <a:avLst/>
          </a:prstGeom>
          <a:noFill/>
          <a:ln>
            <a:noFill/>
          </a:ln>
          <a:extLst/>
        </p:spPr>
        <p:txBody>
          <a:bodyPr wrap="square" lIns="82034" tIns="41016" rIns="82034" bIns="41016">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defRPr/>
            </a:pPr>
            <a:r>
              <a:rPr lang="en-US" altLang="en-US" sz="1000" b="0" dirty="0">
                <a:solidFill>
                  <a:srgbClr val="FFFFFF"/>
                </a:solidFill>
                <a:latin typeface="HelvNeue Light for IBM" pitchFamily="34" charset="0"/>
                <a:ea typeface="MS PGothic" pitchFamily="34" charset="-128"/>
              </a:rPr>
              <a:t>© International Business Machines Corporation</a:t>
            </a:r>
          </a:p>
        </p:txBody>
      </p:sp>
      <p:sp>
        <p:nvSpPr>
          <p:cNvPr id="5" name="Rectangle 6"/>
          <p:cNvSpPr>
            <a:spLocks noGrp="1" noChangeArrowheads="1"/>
          </p:cNvSpPr>
          <p:nvPr>
            <p:ph type="sldNum" sz="quarter" idx="4"/>
          </p:nvPr>
        </p:nvSpPr>
        <p:spPr bwMode="auto">
          <a:xfrm>
            <a:off x="13741706" y="7844933"/>
            <a:ext cx="533400" cy="171450"/>
          </a:xfrm>
          <a:prstGeom prst="rect">
            <a:avLst/>
          </a:prstGeom>
          <a:noFill/>
          <a:ln>
            <a:noFill/>
          </a:ln>
          <a:effectLst/>
          <a:extLst/>
        </p:spPr>
        <p:txBody>
          <a:bodyPr vert="horz" wrap="square" lIns="0" tIns="0" rIns="0" bIns="0" numCol="1" anchor="t" anchorCtr="0" compatLnSpc="1">
            <a:prstTxWarp prst="textNoShape">
              <a:avLst/>
            </a:prstTxWarp>
          </a:bodyPr>
          <a:lstStyle>
            <a:lvl1pPr algn="r">
              <a:spcBef>
                <a:spcPct val="0"/>
              </a:spcBef>
              <a:buSzTx/>
              <a:buFontTx/>
              <a:buNone/>
              <a:defRPr sz="800" b="0">
                <a:ln>
                  <a:noFill/>
                </a:ln>
                <a:solidFill>
                  <a:schemeClr val="bg1"/>
                </a:solidFill>
                <a:latin typeface="Arial" charset="0"/>
                <a:ea typeface="ＭＳ Ｐゴシック" pitchFamily="34" charset="-128"/>
                <a:cs typeface="Arial" charset="0"/>
              </a:defRPr>
            </a:lvl1pPr>
          </a:lstStyle>
          <a:p>
            <a:pPr>
              <a:defRPr/>
            </a:pPr>
            <a:fld id="{CDD1C7A2-6758-4531-95C7-A985E29F93B1}" type="slidenum">
              <a:rPr lang="en-US" smtClean="0"/>
              <a:pPr>
                <a:defRPr/>
              </a:pPr>
              <a:t>‹#›</a:t>
            </a:fld>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7_Blank">
    <p:spTree>
      <p:nvGrpSpPr>
        <p:cNvPr id="1" name=""/>
        <p:cNvGrpSpPr/>
        <p:nvPr/>
      </p:nvGrpSpPr>
      <p:grpSpPr>
        <a:xfrm>
          <a:off x="0" y="0"/>
          <a:ext cx="0" cy="0"/>
          <a:chOff x="0" y="0"/>
          <a:chExt cx="0" cy="0"/>
        </a:xfrm>
      </p:grpSpPr>
      <p:pic>
        <p:nvPicPr>
          <p:cNvPr id="4" name="Picture 8" descr="IBM_100412-01.png"/>
          <p:cNvPicPr preferRelativeResize="0">
            <a:picLocks noChangeAspect="1"/>
          </p:cNvPicPr>
          <p:nvPr/>
        </p:nvPicPr>
        <p:blipFill>
          <a:blip r:embed="rId2"/>
          <a:srcRect/>
          <a:stretch>
            <a:fillRect/>
          </a:stretch>
        </p:blipFill>
        <p:spPr bwMode="auto">
          <a:xfrm>
            <a:off x="13161274" y="224794"/>
            <a:ext cx="743144" cy="339090"/>
          </a:xfrm>
          <a:prstGeom prst="rect">
            <a:avLst/>
          </a:prstGeom>
          <a:noFill/>
          <a:ln w="9525">
            <a:noFill/>
            <a:miter lim="800000"/>
            <a:headEnd/>
            <a:tailEnd/>
          </a:ln>
        </p:spPr>
      </p:pic>
      <p:sp>
        <p:nvSpPr>
          <p:cNvPr id="5" name="Rectangle 10"/>
          <p:cNvSpPr>
            <a:spLocks noChangeArrowheads="1"/>
          </p:cNvSpPr>
          <p:nvPr/>
        </p:nvSpPr>
        <p:spPr bwMode="auto">
          <a:xfrm>
            <a:off x="8" y="0"/>
            <a:ext cx="727901" cy="822960"/>
          </a:xfrm>
          <a:prstGeom prst="rect">
            <a:avLst/>
          </a:prstGeom>
          <a:noFill/>
          <a:ln>
            <a:noFill/>
          </a:ln>
          <a:extLst/>
        </p:spPr>
        <p:txBody>
          <a:bodyPr lIns="107037" tIns="53661" rIns="107037" bIns="53661"/>
          <a:lstStyle/>
          <a:p>
            <a:pPr defTabSz="912349">
              <a:lnSpc>
                <a:spcPct val="90000"/>
              </a:lnSpc>
              <a:defRPr/>
            </a:pPr>
            <a:endParaRPr lang="en-US" altLang="en-US">
              <a:solidFill>
                <a:srgbClr val="009999"/>
              </a:solidFill>
              <a:latin typeface="Arial"/>
              <a:ea typeface="ＭＳ Ｐゴシック"/>
              <a:cs typeface="Arial"/>
            </a:endParaRPr>
          </a:p>
        </p:txBody>
      </p:sp>
      <p:sp>
        <p:nvSpPr>
          <p:cNvPr id="7" name="Rectangle 12"/>
          <p:cNvSpPr>
            <a:spLocks noChangeArrowheads="1"/>
          </p:cNvSpPr>
          <p:nvPr/>
        </p:nvSpPr>
        <p:spPr bwMode="auto">
          <a:xfrm>
            <a:off x="615490" y="7844836"/>
            <a:ext cx="7345686" cy="220981"/>
          </a:xfrm>
          <a:prstGeom prst="rect">
            <a:avLst/>
          </a:prstGeom>
          <a:noFill/>
          <a:ln>
            <a:noFill/>
          </a:ln>
          <a:extLst/>
        </p:spPr>
        <p:txBody>
          <a:bodyPr lIns="107798" tIns="54013" rIns="107798" bIns="54013"/>
          <a:lstStyle>
            <a:lvl1pPr eaLnBrk="0" hangingPunct="0">
              <a:defRPr sz="2300">
                <a:solidFill>
                  <a:schemeClr val="hlink"/>
                </a:solidFill>
                <a:latin typeface="Arial" pitchFamily="34" charset="0"/>
                <a:cs typeface="Arial" pitchFamily="34" charset="0"/>
              </a:defRPr>
            </a:lvl1pPr>
            <a:lvl2pPr marL="742950" indent="-285750" eaLnBrk="0" hangingPunct="0">
              <a:defRPr sz="2300">
                <a:solidFill>
                  <a:schemeClr val="hlink"/>
                </a:solidFill>
                <a:latin typeface="Arial" pitchFamily="34" charset="0"/>
                <a:cs typeface="Arial" pitchFamily="34" charset="0"/>
              </a:defRPr>
            </a:lvl2pPr>
            <a:lvl3pPr marL="1143000" indent="-228600" eaLnBrk="0" hangingPunct="0">
              <a:defRPr sz="2300">
                <a:solidFill>
                  <a:schemeClr val="hlink"/>
                </a:solidFill>
                <a:latin typeface="Arial" pitchFamily="34" charset="0"/>
                <a:cs typeface="Arial" pitchFamily="34" charset="0"/>
              </a:defRPr>
            </a:lvl3pPr>
            <a:lvl4pPr marL="1600200" indent="-228600" eaLnBrk="0" hangingPunct="0">
              <a:defRPr sz="2300">
                <a:solidFill>
                  <a:schemeClr val="hlink"/>
                </a:solidFill>
                <a:latin typeface="Arial" pitchFamily="34" charset="0"/>
                <a:cs typeface="Arial" pitchFamily="34" charset="0"/>
              </a:defRPr>
            </a:lvl4pPr>
            <a:lvl5pPr marL="2057400" indent="-228600" eaLnBrk="0" hangingPunct="0">
              <a:defRPr sz="2300">
                <a:solidFill>
                  <a:schemeClr val="hlink"/>
                </a:solidFill>
                <a:latin typeface="Arial" pitchFamily="34" charset="0"/>
                <a:cs typeface="Arial" pitchFamily="34" charset="0"/>
              </a:defRPr>
            </a:lvl5pPr>
            <a:lvl6pPr marL="2514600" indent="-228600" eaLnBrk="0" fontAlgn="base" hangingPunct="0">
              <a:spcBef>
                <a:spcPct val="0"/>
              </a:spcBef>
              <a:spcAft>
                <a:spcPct val="0"/>
              </a:spcAft>
              <a:defRPr sz="2300">
                <a:solidFill>
                  <a:schemeClr val="hlink"/>
                </a:solidFill>
                <a:latin typeface="Arial" pitchFamily="34" charset="0"/>
                <a:cs typeface="Arial" pitchFamily="34" charset="0"/>
              </a:defRPr>
            </a:lvl6pPr>
            <a:lvl7pPr marL="2971800" indent="-228600" eaLnBrk="0" fontAlgn="base" hangingPunct="0">
              <a:spcBef>
                <a:spcPct val="0"/>
              </a:spcBef>
              <a:spcAft>
                <a:spcPct val="0"/>
              </a:spcAft>
              <a:defRPr sz="2300">
                <a:solidFill>
                  <a:schemeClr val="hlink"/>
                </a:solidFill>
                <a:latin typeface="Arial" pitchFamily="34" charset="0"/>
                <a:cs typeface="Arial" pitchFamily="34" charset="0"/>
              </a:defRPr>
            </a:lvl7pPr>
            <a:lvl8pPr marL="3429000" indent="-228600" eaLnBrk="0" fontAlgn="base" hangingPunct="0">
              <a:spcBef>
                <a:spcPct val="0"/>
              </a:spcBef>
              <a:spcAft>
                <a:spcPct val="0"/>
              </a:spcAft>
              <a:defRPr sz="2300">
                <a:solidFill>
                  <a:schemeClr val="hlink"/>
                </a:solidFill>
                <a:latin typeface="Arial" pitchFamily="34" charset="0"/>
                <a:cs typeface="Arial" pitchFamily="34" charset="0"/>
              </a:defRPr>
            </a:lvl8pPr>
            <a:lvl9pPr marL="3886200" indent="-228600" eaLnBrk="0" fontAlgn="base" hangingPunct="0">
              <a:spcBef>
                <a:spcPct val="0"/>
              </a:spcBef>
              <a:spcAft>
                <a:spcPct val="0"/>
              </a:spcAft>
              <a:defRPr sz="2300">
                <a:solidFill>
                  <a:schemeClr val="hlink"/>
                </a:solidFill>
                <a:latin typeface="Arial" pitchFamily="34" charset="0"/>
                <a:cs typeface="Arial" pitchFamily="34" charset="0"/>
              </a:defRPr>
            </a:lvl9pPr>
          </a:lstStyle>
          <a:p>
            <a:pPr defTabSz="912349" eaLnBrk="1" hangingPunct="1">
              <a:defRPr/>
            </a:pPr>
            <a:r>
              <a:rPr lang="en-US" altLang="zh-CN" sz="800">
                <a:solidFill>
                  <a:srgbClr val="FFFFFF"/>
                </a:solidFill>
                <a:ea typeface="宋体" pitchFamily="2" charset="-122"/>
              </a:rPr>
              <a:t>Global Technology Outlook 2014  -  Integrated Briefing  -  </a:t>
            </a:r>
            <a:r>
              <a:rPr lang="en-US" altLang="en-US" sz="800">
                <a:solidFill>
                  <a:srgbClr val="FFFFFF"/>
                </a:solidFill>
                <a:ea typeface="宋体" pitchFamily="2" charset="-122"/>
              </a:rPr>
              <a:t>© 2014 IBM Corporation</a:t>
            </a:r>
          </a:p>
        </p:txBody>
      </p:sp>
      <p:sp>
        <p:nvSpPr>
          <p:cNvPr id="8" name="Rectangle 6"/>
          <p:cNvSpPr>
            <a:spLocks noChangeArrowheads="1"/>
          </p:cNvSpPr>
          <p:nvPr userDrawn="1"/>
        </p:nvSpPr>
        <p:spPr bwMode="auto">
          <a:xfrm>
            <a:off x="13626205" y="7863842"/>
            <a:ext cx="411586" cy="259080"/>
          </a:xfrm>
          <a:prstGeom prst="rect">
            <a:avLst/>
          </a:prstGeom>
          <a:noFill/>
          <a:ln>
            <a:noFill/>
          </a:ln>
          <a:extLst/>
        </p:spPr>
        <p:txBody>
          <a:bodyPr lIns="107798" tIns="54013" rIns="107798" bIns="54013"/>
          <a:lstStyle/>
          <a:p>
            <a:pPr defTabSz="912349">
              <a:lnSpc>
                <a:spcPct val="90000"/>
              </a:lnSpc>
              <a:defRPr/>
            </a:pPr>
            <a:fld id="{76243551-9B89-4DA1-84F0-9A3F2E05C5A0}" type="slidenum">
              <a:rPr lang="en-US" altLang="en-US" sz="800">
                <a:solidFill>
                  <a:srgbClr val="83D1F5"/>
                </a:solidFill>
                <a:latin typeface="Arial"/>
                <a:ea typeface="ＭＳ Ｐゴシック"/>
                <a:cs typeface="Arial"/>
              </a:rPr>
              <a:pPr defTabSz="912349">
                <a:lnSpc>
                  <a:spcPct val="90000"/>
                </a:lnSpc>
                <a:defRPr/>
              </a:pPr>
              <a:t>‹#›</a:t>
            </a:fld>
            <a:endParaRPr lang="en-US" altLang="en-US" sz="800">
              <a:solidFill>
                <a:srgbClr val="83D1F5"/>
              </a:solidFill>
              <a:latin typeface="Arial"/>
              <a:ea typeface="ＭＳ Ｐゴシック"/>
              <a:cs typeface="Arial"/>
            </a:endParaRPr>
          </a:p>
          <a:p>
            <a:pPr defTabSz="912349">
              <a:lnSpc>
                <a:spcPct val="90000"/>
              </a:lnSpc>
              <a:defRPr/>
            </a:pPr>
            <a:endParaRPr lang="en-US" altLang="en-US" sz="800">
              <a:solidFill>
                <a:srgbClr val="83D1F5"/>
              </a:solidFill>
              <a:latin typeface="Arial"/>
              <a:ea typeface="SimSun" pitchFamily="2" charset="-122"/>
              <a:cs typeface="Arial"/>
            </a:endParaRPr>
          </a:p>
        </p:txBody>
      </p:sp>
      <p:sp>
        <p:nvSpPr>
          <p:cNvPr id="6" name="Content Placeholder 2"/>
          <p:cNvSpPr>
            <a:spLocks noGrp="1"/>
          </p:cNvSpPr>
          <p:nvPr>
            <p:ph idx="1"/>
          </p:nvPr>
        </p:nvSpPr>
        <p:spPr>
          <a:xfrm>
            <a:off x="614639" y="2249807"/>
            <a:ext cx="13777790" cy="5375910"/>
          </a:xfrm>
        </p:spPr>
        <p:txBody>
          <a:bodyPr/>
          <a:lstStyle>
            <a:lvl1pPr>
              <a:spcBef>
                <a:spcPts val="12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5108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p>
        </p:txBody>
      </p:sp>
    </p:spTree>
    <p:extLst>
      <p:ext uri="{BB962C8B-B14F-4D97-AF65-F5344CB8AC3E}">
        <p14:creationId xmlns:p14="http://schemas.microsoft.com/office/powerpoint/2010/main" val="969264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7347" y="2197879"/>
            <a:ext cx="6611549" cy="5026030"/>
          </a:xfrm>
        </p:spPr>
        <p:txBody>
          <a:bodyPr rIns="91238">
            <a:normAutofit/>
          </a:bodyPr>
          <a:lstStyle>
            <a:lvl1pPr marL="364910" indent="-364910">
              <a:spcBef>
                <a:spcPts val="0"/>
              </a:spcBef>
              <a:spcAft>
                <a:spcPts val="960"/>
              </a:spcAft>
              <a:buFont typeface="Wingdings" pitchFamily="2" charset="2"/>
              <a:buChar char="§"/>
              <a:defRPr sz="2600">
                <a:solidFill>
                  <a:schemeClr val="tx2"/>
                </a:solidFill>
              </a:defRPr>
            </a:lvl1pPr>
            <a:lvl2pPr marL="729813" indent="-364910">
              <a:spcBef>
                <a:spcPts val="0"/>
              </a:spcBef>
              <a:spcAft>
                <a:spcPts val="960"/>
              </a:spcAft>
              <a:defRPr sz="2600">
                <a:solidFill>
                  <a:schemeClr val="tx2"/>
                </a:solidFill>
              </a:defRPr>
            </a:lvl2pPr>
            <a:lvl3pPr marL="1094778" indent="-364910">
              <a:spcBef>
                <a:spcPts val="0"/>
              </a:spcBef>
              <a:spcAft>
                <a:spcPts val="960"/>
              </a:spcAft>
              <a:buFont typeface="Wingdings" pitchFamily="2" charset="2"/>
              <a:buChar char="§"/>
              <a:defRPr sz="2600">
                <a:solidFill>
                  <a:schemeClr val="tx2"/>
                </a:solidFill>
              </a:defRPr>
            </a:lvl3pPr>
            <a:lvl4pPr>
              <a:defRPr sz="2600">
                <a:solidFill>
                  <a:schemeClr val="tx2"/>
                </a:solidFill>
              </a:defRPr>
            </a:lvl4pPr>
            <a:lvl5pPr>
              <a:defRPr sz="2600">
                <a:solidFill>
                  <a:schemeClr val="tx2"/>
                </a:solidFill>
              </a:defRPr>
            </a:lvl5pPr>
            <a:lvl6pPr>
              <a:defRPr sz="2900"/>
            </a:lvl6pPr>
            <a:lvl7pPr>
              <a:defRPr sz="2900"/>
            </a:lvl7pPr>
            <a:lvl8pPr>
              <a:defRPr sz="2900"/>
            </a:lvl8pPr>
            <a:lvl9pPr>
              <a:defRPr sz="29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7388352" y="2192652"/>
            <a:ext cx="6646147" cy="5026030"/>
          </a:xfrm>
        </p:spPr>
        <p:txBody>
          <a:bodyPr>
            <a:normAutofit/>
          </a:bodyPr>
          <a:lstStyle>
            <a:lvl1pPr marL="364910" indent="-364910" algn="l" rtl="0" eaLnBrk="0" fontAlgn="base" hangingPunct="0">
              <a:spcBef>
                <a:spcPts val="0"/>
              </a:spcBef>
              <a:spcAft>
                <a:spcPts val="960"/>
              </a:spcAft>
              <a:buFont typeface="Wingdings" pitchFamily="2" charset="2"/>
              <a:buChar char="§"/>
              <a:defRPr lang="en-US" sz="2600" b="0" i="0" kern="1200" dirty="0" smtClean="0">
                <a:solidFill>
                  <a:schemeClr val="tx2"/>
                </a:solidFill>
                <a:latin typeface="Helvetica Neue Light"/>
                <a:ea typeface="MS PGothic" pitchFamily="34" charset="-128"/>
                <a:cs typeface="Helvetica Neue Light"/>
              </a:defRPr>
            </a:lvl1pPr>
            <a:lvl2pPr marL="729813" indent="-364910" algn="l" rtl="0" eaLnBrk="0" fontAlgn="base" hangingPunct="0">
              <a:spcBef>
                <a:spcPts val="0"/>
              </a:spcBef>
              <a:spcAft>
                <a:spcPts val="960"/>
              </a:spcAft>
              <a:defRPr lang="en-US" sz="2600" b="0" i="0" kern="1200" dirty="0" smtClean="0">
                <a:solidFill>
                  <a:schemeClr val="tx2"/>
                </a:solidFill>
                <a:latin typeface="Helvetica Neue Light"/>
                <a:ea typeface="MS PGothic" pitchFamily="34" charset="-128"/>
                <a:cs typeface="Helvetica Neue Light"/>
              </a:defRPr>
            </a:lvl2pPr>
            <a:lvl3pPr marL="1094778" indent="-364910" algn="l" rtl="0" eaLnBrk="0" fontAlgn="base" hangingPunct="0">
              <a:spcBef>
                <a:spcPts val="0"/>
              </a:spcBef>
              <a:spcAft>
                <a:spcPts val="960"/>
              </a:spcAft>
              <a:buFont typeface="Wingdings" pitchFamily="2" charset="2"/>
              <a:buChar char="§"/>
              <a:defRPr lang="en-US" sz="2600" b="0" i="0" kern="1200" dirty="0" smtClean="0">
                <a:solidFill>
                  <a:schemeClr val="tx2"/>
                </a:solidFill>
                <a:latin typeface="Helvetica Neue Light"/>
                <a:ea typeface="MS PGothic" pitchFamily="34" charset="-128"/>
                <a:cs typeface="Helvetica Neue Light"/>
              </a:defRPr>
            </a:lvl3pPr>
            <a:lvl4pPr>
              <a:defRPr sz="2900"/>
            </a:lvl4pPr>
            <a:lvl5pPr>
              <a:defRPr sz="2900"/>
            </a:lvl5pPr>
            <a:lvl6pPr>
              <a:defRPr sz="2900"/>
            </a:lvl6pPr>
            <a:lvl7pPr>
              <a:defRPr sz="2900"/>
            </a:lvl7pPr>
            <a:lvl8pPr>
              <a:defRPr sz="2900"/>
            </a:lvl8pPr>
            <a:lvl9pPr>
              <a:defRPr sz="2900"/>
            </a:lvl9pPr>
          </a:lstStyle>
          <a:p>
            <a:pPr lvl="0"/>
            <a:r>
              <a:rPr lang="en-US" dirty="0"/>
              <a:t>Click to edit Master text styles</a:t>
            </a:r>
          </a:p>
          <a:p>
            <a:pPr lvl="1"/>
            <a:r>
              <a:rPr lang="en-US" dirty="0"/>
              <a:t>Second level</a:t>
            </a:r>
          </a:p>
          <a:p>
            <a:pPr lvl="2"/>
            <a:r>
              <a:rPr lang="en-US" dirty="0"/>
              <a:t>Third level</a:t>
            </a:r>
          </a:p>
        </p:txBody>
      </p:sp>
      <p:sp>
        <p:nvSpPr>
          <p:cNvPr id="5" name="Title 10"/>
          <p:cNvSpPr>
            <a:spLocks noGrp="1"/>
          </p:cNvSpPr>
          <p:nvPr>
            <p:ph type="title"/>
          </p:nvPr>
        </p:nvSpPr>
        <p:spPr>
          <a:xfrm>
            <a:off x="547991" y="281674"/>
            <a:ext cx="13498216" cy="620402"/>
          </a:xfrm>
          <a:prstGeom prst="rect">
            <a:avLst/>
          </a:prstGeom>
        </p:spPr>
        <p:txBody>
          <a:bodyPr lIns="0" tIns="0" rIns="0" bIns="0"/>
          <a:lstStyle>
            <a:lvl1pPr>
              <a:defRPr lang="en-US" sz="4500" b="1" i="0" kern="1200" dirty="0">
                <a:solidFill>
                  <a:schemeClr val="tx1">
                    <a:lumMod val="75000"/>
                    <a:lumOff val="25000"/>
                  </a:schemeClr>
                </a:solidFill>
                <a:latin typeface="Helvetica Neue"/>
                <a:ea typeface="MS PGothic" pitchFamily="34" charset="-128"/>
                <a:cs typeface="Helvetica Neue"/>
              </a:defRPr>
            </a:lvl1pPr>
          </a:lstStyle>
          <a:p>
            <a:pPr lvl="0" algn="l" rtl="0" eaLnBrk="0" fontAlgn="base" hangingPunct="0">
              <a:lnSpc>
                <a:spcPct val="90000"/>
              </a:lnSpc>
              <a:spcBef>
                <a:spcPct val="0"/>
              </a:spcBef>
              <a:spcAft>
                <a:spcPct val="0"/>
              </a:spcAft>
            </a:pPr>
            <a:r>
              <a:rPr lang="en-US" dirty="0"/>
              <a:t>Click to edit Master title style</a:t>
            </a:r>
          </a:p>
        </p:txBody>
      </p:sp>
    </p:spTree>
    <p:extLst>
      <p:ext uri="{BB962C8B-B14F-4D97-AF65-F5344CB8AC3E}">
        <p14:creationId xmlns:p14="http://schemas.microsoft.com/office/powerpoint/2010/main" val="1053962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3012" b="2598"/>
          <a:stretch/>
        </p:blipFill>
        <p:spPr>
          <a:xfrm>
            <a:off x="0" y="0"/>
            <a:ext cx="14630400" cy="8229600"/>
          </a:xfrm>
          <a:prstGeom prst="rect">
            <a:avLst/>
          </a:prstGeom>
        </p:spPr>
      </p:pic>
      <p:sp>
        <p:nvSpPr>
          <p:cNvPr id="2" name="Title 1"/>
          <p:cNvSpPr>
            <a:spLocks noGrp="1"/>
          </p:cNvSpPr>
          <p:nvPr>
            <p:ph type="ctrTitle" hasCustomPrompt="1"/>
          </p:nvPr>
        </p:nvSpPr>
        <p:spPr>
          <a:xfrm>
            <a:off x="0" y="2762121"/>
            <a:ext cx="14630400" cy="1449838"/>
          </a:xfrm>
          <a:solidFill>
            <a:schemeClr val="tx1">
              <a:alpha val="45000"/>
            </a:schemeClr>
          </a:solidFill>
        </p:spPr>
        <p:txBody>
          <a:bodyPr anchor="ctr"/>
          <a:lstStyle>
            <a:lvl1pPr algn="ctr">
              <a:defRPr sz="7200">
                <a:solidFill>
                  <a:schemeClr val="bg1">
                    <a:lumMod val="95000"/>
                  </a:schemeClr>
                </a:solidFill>
                <a:latin typeface="Cordia New" charset="0"/>
                <a:ea typeface="Cordia New" charset="0"/>
                <a:cs typeface="Cordia New" charset="0"/>
              </a:defRPr>
            </a:lvl1pPr>
          </a:lstStyle>
          <a:p>
            <a:r>
              <a:rPr lang="en-US" dirty="0"/>
              <a:t>Shared KYC</a:t>
            </a:r>
            <a:endParaRPr lang="en-AU" dirty="0"/>
          </a:p>
        </p:txBody>
      </p:sp>
      <p:sp>
        <p:nvSpPr>
          <p:cNvPr id="3" name="Subtitle 2"/>
          <p:cNvSpPr>
            <a:spLocks noGrp="1"/>
          </p:cNvSpPr>
          <p:nvPr>
            <p:ph type="subTitle" idx="1" hasCustomPrompt="1"/>
          </p:nvPr>
        </p:nvSpPr>
        <p:spPr>
          <a:xfrm>
            <a:off x="0" y="4236719"/>
            <a:ext cx="14630400" cy="1181102"/>
          </a:xfrm>
          <a:solidFill>
            <a:srgbClr val="0D5B9C">
              <a:alpha val="60000"/>
            </a:srgbClr>
          </a:solidFill>
        </p:spPr>
        <p:txBody>
          <a:bodyPr tIns="258942"/>
          <a:lstStyle>
            <a:lvl1pPr marL="0" indent="0" algn="ctr">
              <a:buNone/>
              <a:defRPr sz="2900" baseline="0">
                <a:solidFill>
                  <a:schemeClr val="bg1"/>
                </a:solidFill>
                <a:latin typeface="+mj-lt"/>
              </a:defRPr>
            </a:lvl1pPr>
            <a:lvl2pPr marL="548101" indent="0" algn="ctr">
              <a:buNone/>
              <a:defRPr sz="2400"/>
            </a:lvl2pPr>
            <a:lvl3pPr marL="1096198" indent="0" algn="ctr">
              <a:buNone/>
              <a:defRPr sz="2200"/>
            </a:lvl3pPr>
            <a:lvl4pPr marL="1644296" indent="0" algn="ctr">
              <a:buNone/>
              <a:defRPr sz="1900"/>
            </a:lvl4pPr>
            <a:lvl5pPr marL="2192405" indent="0" algn="ctr">
              <a:buNone/>
              <a:defRPr sz="1900"/>
            </a:lvl5pPr>
            <a:lvl6pPr marL="2740502" indent="0" algn="ctr">
              <a:buNone/>
              <a:defRPr sz="1900"/>
            </a:lvl6pPr>
            <a:lvl7pPr marL="3288589" indent="0" algn="ctr">
              <a:buNone/>
              <a:defRPr sz="1900"/>
            </a:lvl7pPr>
            <a:lvl8pPr marL="3836698" indent="0" algn="ctr">
              <a:buNone/>
              <a:defRPr sz="1900"/>
            </a:lvl8pPr>
            <a:lvl9pPr marL="4384798" indent="0" algn="ctr">
              <a:buNone/>
              <a:defRPr sz="1900"/>
            </a:lvl9pPr>
          </a:lstStyle>
          <a:p>
            <a:r>
              <a:rPr lang="en-US" dirty="0"/>
              <a:t>A Blockchain-based Solution</a:t>
            </a:r>
            <a:endParaRPr lang="en-AU" dirty="0"/>
          </a:p>
        </p:txBody>
      </p:sp>
      <p:sp>
        <p:nvSpPr>
          <p:cNvPr id="4" name="Date Placeholder 3"/>
          <p:cNvSpPr>
            <a:spLocks noGrp="1"/>
          </p:cNvSpPr>
          <p:nvPr>
            <p:ph type="dt" sz="half" idx="10"/>
          </p:nvPr>
        </p:nvSpPr>
        <p:spPr/>
        <p:txBody>
          <a:bodyPr/>
          <a:lstStyle/>
          <a:p>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DBF2A0A5-9A0F-474B-9955-72F82512B6E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83213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pac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3012" b="2598"/>
          <a:stretch/>
        </p:blipFill>
        <p:spPr>
          <a:xfrm>
            <a:off x="0" y="0"/>
            <a:ext cx="14630400" cy="8229600"/>
          </a:xfrm>
          <a:prstGeom prst="rect">
            <a:avLst/>
          </a:prstGeom>
        </p:spPr>
      </p:pic>
      <p:sp>
        <p:nvSpPr>
          <p:cNvPr id="4" name="Date Placeholder 3"/>
          <p:cNvSpPr>
            <a:spLocks noGrp="1"/>
          </p:cNvSpPr>
          <p:nvPr>
            <p:ph type="dt" sz="half" idx="10"/>
          </p:nvPr>
        </p:nvSpPr>
        <p:spPr>
          <a:xfrm>
            <a:off x="-2947" y="7769207"/>
            <a:ext cx="1100230" cy="438150"/>
          </a:xfrm>
        </p:spPr>
        <p:txBody>
          <a:bodyPr/>
          <a:lstStyle>
            <a:lvl1pPr>
              <a:defRPr>
                <a:solidFill>
                  <a:schemeClr val="bg1"/>
                </a:solidFill>
                <a:latin typeface="Arial Narrow" charset="0"/>
                <a:ea typeface="Arial Narrow" charset="0"/>
                <a:cs typeface="Arial Narrow" charset="0"/>
              </a:defRPr>
            </a:lvl1pPr>
          </a:lstStyle>
          <a:p>
            <a:endParaRPr lang="en-AU">
              <a:solidFill>
                <a:prstClr val="white"/>
              </a:solidFill>
            </a:endParaRPr>
          </a:p>
        </p:txBody>
      </p:sp>
      <p:sp>
        <p:nvSpPr>
          <p:cNvPr id="5" name="Footer Placeholder 4"/>
          <p:cNvSpPr>
            <a:spLocks noGrp="1"/>
          </p:cNvSpPr>
          <p:nvPr>
            <p:ph type="ftr" sz="quarter" idx="11"/>
          </p:nvPr>
        </p:nvSpPr>
        <p:spPr>
          <a:xfrm>
            <a:off x="4846320" y="7769207"/>
            <a:ext cx="4937760" cy="438150"/>
          </a:xfrm>
        </p:spPr>
        <p:txBody>
          <a:bodyPr/>
          <a:lstStyle>
            <a:lvl1pPr>
              <a:defRPr>
                <a:solidFill>
                  <a:schemeClr val="bg1"/>
                </a:solidFill>
                <a:latin typeface="Arial Narrow" charset="0"/>
                <a:ea typeface="Arial Narrow" charset="0"/>
                <a:cs typeface="Arial Narrow" charset="0"/>
              </a:defRPr>
            </a:lvl1pPr>
          </a:lstStyle>
          <a:p>
            <a:endParaRPr lang="en-AU" dirty="0">
              <a:solidFill>
                <a:prstClr val="white"/>
              </a:solidFill>
            </a:endParaRPr>
          </a:p>
        </p:txBody>
      </p:sp>
      <p:sp>
        <p:nvSpPr>
          <p:cNvPr id="6" name="Slide Number Placeholder 5"/>
          <p:cNvSpPr>
            <a:spLocks noGrp="1"/>
          </p:cNvSpPr>
          <p:nvPr>
            <p:ph type="sldNum" sz="quarter" idx="12"/>
          </p:nvPr>
        </p:nvSpPr>
        <p:spPr>
          <a:xfrm>
            <a:off x="13981479" y="7786659"/>
            <a:ext cx="634181" cy="438150"/>
          </a:xfrm>
        </p:spPr>
        <p:txBody>
          <a:bodyPr/>
          <a:lstStyle>
            <a:lvl1pPr>
              <a:defRPr>
                <a:solidFill>
                  <a:schemeClr val="bg1"/>
                </a:solidFill>
                <a:latin typeface="Arial Narrow" charset="0"/>
                <a:ea typeface="Arial Narrow" charset="0"/>
                <a:cs typeface="Arial Narrow" charset="0"/>
              </a:defRPr>
            </a:lvl1pPr>
          </a:lstStyle>
          <a:p>
            <a:fld id="{DBF2A0A5-9A0F-474B-9955-72F82512B6EC}" type="slidenum">
              <a:rPr lang="en-AU" smtClean="0">
                <a:solidFill>
                  <a:prstClr val="white"/>
                </a:solidFill>
              </a:rPr>
              <a:pPr/>
              <a:t>‹#›</a:t>
            </a:fld>
            <a:endParaRPr lang="en-AU">
              <a:solidFill>
                <a:prstClr val="white"/>
              </a:solidFill>
            </a:endParaRPr>
          </a:p>
        </p:txBody>
      </p:sp>
      <p:cxnSp>
        <p:nvCxnSpPr>
          <p:cNvPr id="12" name="Straight Connector 11"/>
          <p:cNvCxnSpPr/>
          <p:nvPr userDrawn="1"/>
        </p:nvCxnSpPr>
        <p:spPr>
          <a:xfrm>
            <a:off x="-2" y="548643"/>
            <a:ext cx="14612704" cy="0"/>
          </a:xfrm>
          <a:prstGeom prst="line">
            <a:avLst/>
          </a:prstGeom>
          <a:ln>
            <a:gradFill>
              <a:gsLst>
                <a:gs pos="0">
                  <a:schemeClr val="accent1">
                    <a:lumMod val="5000"/>
                    <a:lumOff val="95000"/>
                    <a:alpha val="0"/>
                  </a:schemeClr>
                </a:gs>
                <a:gs pos="50000">
                  <a:schemeClr val="bg1">
                    <a:alpha val="32000"/>
                  </a:schemeClr>
                </a:gs>
                <a:gs pos="100000">
                  <a:schemeClr val="bg1">
                    <a:alpha val="42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10716025" y="94390"/>
            <a:ext cx="3896683" cy="406266"/>
          </a:xfrm>
          <a:prstGeom prst="rect">
            <a:avLst/>
          </a:prstGeom>
          <a:noFill/>
        </p:spPr>
        <p:txBody>
          <a:bodyPr wrap="none" lIns="109618" tIns="54814" rIns="109618" bIns="54814" rtlCol="0">
            <a:spAutoFit/>
          </a:bodyPr>
          <a:lstStyle/>
          <a:p>
            <a:pPr defTabSz="1096198" fontAlgn="auto">
              <a:spcBef>
                <a:spcPts val="0"/>
              </a:spcBef>
              <a:spcAft>
                <a:spcPts val="0"/>
              </a:spcAft>
            </a:pPr>
            <a:r>
              <a:rPr lang="en-AU" sz="1900" dirty="0">
                <a:solidFill>
                  <a:prstClr val="white"/>
                </a:solidFill>
                <a:latin typeface="Calibri Light" panose="020F0302020204030204"/>
                <a:ea typeface="Verdana" charset="0"/>
                <a:cs typeface="Verdana" charset="0"/>
              </a:rPr>
              <a:t>IBM </a:t>
            </a:r>
            <a:r>
              <a:rPr lang="en-AU" sz="1900" dirty="0" err="1">
                <a:solidFill>
                  <a:prstClr val="white"/>
                </a:solidFill>
                <a:latin typeface="Calibri Light" panose="020F0302020204030204"/>
                <a:ea typeface="Verdana" charset="0"/>
                <a:cs typeface="Verdana" charset="0"/>
              </a:rPr>
              <a:t>Center</a:t>
            </a:r>
            <a:r>
              <a:rPr lang="en-AU" sz="1900" dirty="0">
                <a:solidFill>
                  <a:prstClr val="white"/>
                </a:solidFill>
                <a:latin typeface="Calibri Light" panose="020F0302020204030204"/>
                <a:ea typeface="Verdana" charset="0"/>
                <a:cs typeface="Verdana" charset="0"/>
              </a:rPr>
              <a:t> for Blockchain Innovation</a:t>
            </a:r>
          </a:p>
        </p:txBody>
      </p:sp>
      <p:cxnSp>
        <p:nvCxnSpPr>
          <p:cNvPr id="16" name="Straight Connector 15"/>
          <p:cNvCxnSpPr/>
          <p:nvPr userDrawn="1"/>
        </p:nvCxnSpPr>
        <p:spPr>
          <a:xfrm>
            <a:off x="17699" y="7775346"/>
            <a:ext cx="14612704" cy="0"/>
          </a:xfrm>
          <a:prstGeom prst="line">
            <a:avLst/>
          </a:prstGeom>
          <a:ln>
            <a:gradFill>
              <a:gsLst>
                <a:gs pos="0">
                  <a:schemeClr val="accent1">
                    <a:lumMod val="5000"/>
                    <a:lumOff val="95000"/>
                    <a:alpha val="0"/>
                  </a:schemeClr>
                </a:gs>
                <a:gs pos="50000">
                  <a:schemeClr val="bg1">
                    <a:alpha val="32000"/>
                  </a:schemeClr>
                </a:gs>
                <a:gs pos="100000">
                  <a:schemeClr val="bg1">
                    <a:alpha val="4200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495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Standard">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3012" b="2598"/>
          <a:stretch/>
        </p:blipFill>
        <p:spPr>
          <a:xfrm>
            <a:off x="0" y="0"/>
            <a:ext cx="14630400" cy="8229600"/>
          </a:xfrm>
          <a:prstGeom prst="rect">
            <a:avLst/>
          </a:prstGeom>
        </p:spPr>
      </p:pic>
      <p:sp>
        <p:nvSpPr>
          <p:cNvPr id="2" name="Title 1"/>
          <p:cNvSpPr>
            <a:spLocks noGrp="1"/>
          </p:cNvSpPr>
          <p:nvPr>
            <p:ph type="title"/>
          </p:nvPr>
        </p:nvSpPr>
        <p:spPr>
          <a:xfrm>
            <a:off x="14752" y="585581"/>
            <a:ext cx="14615648" cy="995250"/>
          </a:xfrm>
        </p:spPr>
        <p:txBody>
          <a:bodyPr lIns="345256"/>
          <a:lstStyle>
            <a:lvl1pPr>
              <a:defRPr b="1" i="0">
                <a:solidFill>
                  <a:schemeClr val="bg1"/>
                </a:solidFill>
                <a:effectLst>
                  <a:outerShdw blurRad="38100" dist="38100" dir="2700000" algn="tl">
                    <a:srgbClr val="000000">
                      <a:alpha val="43137"/>
                    </a:srgbClr>
                  </a:outerShdw>
                </a:effectLst>
                <a:latin typeface="Helvetica Neue Light"/>
              </a:defRPr>
            </a:lvl1pPr>
          </a:lstStyle>
          <a:p>
            <a:r>
              <a:rPr lang="en-US" dirty="0"/>
              <a:t>Click to edit Master title style</a:t>
            </a:r>
            <a:endParaRPr lang="en-AU" dirty="0"/>
          </a:p>
        </p:txBody>
      </p:sp>
      <p:sp>
        <p:nvSpPr>
          <p:cNvPr id="3" name="Vertical Text Placeholder 2"/>
          <p:cNvSpPr>
            <a:spLocks noGrp="1"/>
          </p:cNvSpPr>
          <p:nvPr>
            <p:ph type="body" orient="vert" idx="1"/>
          </p:nvPr>
        </p:nvSpPr>
        <p:spPr>
          <a:xfrm>
            <a:off x="0" y="1859797"/>
            <a:ext cx="14630400" cy="5616586"/>
          </a:xfrm>
        </p:spPr>
        <p:txBody>
          <a:bodyPr vert="horz" lIns="345256" tIns="215781" rIns="215781" bIns="215781"/>
          <a:lstStyle>
            <a:lvl1pPr marL="274054" indent="-360365">
              <a:buFont typeface="Wingdings" charset="2"/>
              <a:buChar char="§"/>
              <a:defRPr b="1" i="0">
                <a:solidFill>
                  <a:schemeClr val="bg1"/>
                </a:solidFill>
                <a:effectLst>
                  <a:outerShdw blurRad="38100" dist="38100" dir="2700000" algn="tl">
                    <a:srgbClr val="000000">
                      <a:alpha val="43137"/>
                    </a:srgbClr>
                  </a:outerShdw>
                </a:effectLst>
                <a:latin typeface="Helvetica Neue Light"/>
                <a:ea typeface="Helvetica Neue Light"/>
                <a:cs typeface="Helvetica Neue Light"/>
              </a:defRPr>
            </a:lvl1pPr>
            <a:lvl2pPr marL="864021" indent="-401562">
              <a:buClr>
                <a:srgbClr val="D7FAFD"/>
              </a:buClr>
              <a:buFont typeface=".PingFangSC-Regular" charset="-122"/>
              <a:buChar char="－"/>
              <a:tabLst>
                <a:tab pos="787894" algn="l"/>
              </a:tabLst>
              <a:defRPr b="1" i="0">
                <a:solidFill>
                  <a:schemeClr val="bg1"/>
                </a:solidFill>
                <a:effectLst>
                  <a:outerShdw blurRad="38100" dist="38100" dir="2700000" algn="tl">
                    <a:srgbClr val="000000">
                      <a:alpha val="43137"/>
                    </a:srgbClr>
                  </a:outerShdw>
                </a:effectLst>
                <a:latin typeface="Helvetica Neue Light"/>
                <a:ea typeface="Helvetica Neue Light"/>
                <a:cs typeface="Helvetica Neue Light"/>
              </a:defRPr>
            </a:lvl2pPr>
            <a:lvl3pPr marL="1370266" indent="-360365">
              <a:buClr>
                <a:srgbClr val="D7FAFD"/>
              </a:buClr>
              <a:buFont typeface=".PingFangSC-Regular" charset="-122"/>
              <a:buChar char="－"/>
              <a:defRPr b="1" i="0">
                <a:solidFill>
                  <a:schemeClr val="bg1"/>
                </a:solidFill>
                <a:effectLst>
                  <a:outerShdw blurRad="38100" dist="38100" dir="2700000" algn="tl">
                    <a:srgbClr val="000000">
                      <a:alpha val="43137"/>
                    </a:srgbClr>
                  </a:outerShdw>
                </a:effectLst>
                <a:latin typeface="Helvetica Neue Light"/>
                <a:ea typeface="Helvetica Neue Light"/>
                <a:cs typeface="Helvetica Neue Light"/>
              </a:defRPr>
            </a:lvl3pPr>
            <a:lvl4pPr marL="1918349" indent="-360365">
              <a:buClr>
                <a:srgbClr val="D7FAFD"/>
              </a:buClr>
              <a:buFont typeface=".PingFangSC-Regular" charset="-122"/>
              <a:buChar char="－"/>
              <a:defRPr b="1" i="0">
                <a:solidFill>
                  <a:schemeClr val="bg1"/>
                </a:solidFill>
                <a:effectLst>
                  <a:outerShdw blurRad="38100" dist="38100" dir="2700000" algn="tl">
                    <a:srgbClr val="000000">
                      <a:alpha val="43137"/>
                    </a:srgbClr>
                  </a:outerShdw>
                </a:effectLst>
                <a:latin typeface="Helvetica Neue Light"/>
                <a:ea typeface="Helvetica Neue Light"/>
                <a:cs typeface="Helvetica Neue Light"/>
              </a:defRPr>
            </a:lvl4pPr>
            <a:lvl5pPr marL="2466443" indent="-360365">
              <a:buClr>
                <a:srgbClr val="D7FAFD"/>
              </a:buClr>
              <a:buFont typeface=".PingFangSC-Regular" charset="-122"/>
              <a:buChar char="－"/>
              <a:defRPr b="1" i="0">
                <a:solidFill>
                  <a:schemeClr val="bg1"/>
                </a:solidFill>
                <a:effectLst>
                  <a:outerShdw blurRad="38100" dist="38100" dir="2700000" algn="tl">
                    <a:srgbClr val="000000">
                      <a:alpha val="43137"/>
                    </a:srgbClr>
                  </a:outerShdw>
                </a:effectLst>
                <a:latin typeface="Helvetica Neue Light"/>
                <a:ea typeface="Helvetica Neue Light"/>
                <a:cs typeface="Helvetica Neue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Date Placeholder 3"/>
          <p:cNvSpPr txBox="1">
            <a:spLocks/>
          </p:cNvSpPr>
          <p:nvPr userDrawn="1"/>
        </p:nvSpPr>
        <p:spPr>
          <a:xfrm>
            <a:off x="-2947" y="7769207"/>
            <a:ext cx="1100230" cy="438150"/>
          </a:xfrm>
          <a:prstGeom prst="rect">
            <a:avLst/>
          </a:prstGeom>
        </p:spPr>
        <p:txBody>
          <a:bodyPr vert="horz" lIns="109618" tIns="54814" rIns="109618" bIns="54814" rtlCol="0" anchor="ctr"/>
          <a:lstStyle>
            <a:defPPr>
              <a:defRPr lang="en-US"/>
            </a:defPPr>
            <a:lvl1pPr marL="0" algn="l" defTabSz="914400" rtl="0" eaLnBrk="1" latinLnBrk="0" hangingPunct="1">
              <a:defRPr sz="12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E0398AD2-E8E7-334D-B893-F8D49C3A6A46}" type="datetime1">
              <a:rPr lang="en-AU" smtClean="0">
                <a:solidFill>
                  <a:prstClr val="white"/>
                </a:solidFill>
              </a:rPr>
              <a:pPr fontAlgn="auto">
                <a:spcBef>
                  <a:spcPts val="0"/>
                </a:spcBef>
                <a:spcAft>
                  <a:spcPts val="0"/>
                </a:spcAft>
              </a:pPr>
              <a:t>25/06/2018</a:t>
            </a:fld>
            <a:endParaRPr lang="en-AU">
              <a:solidFill>
                <a:prstClr val="white"/>
              </a:solidFill>
            </a:endParaRPr>
          </a:p>
        </p:txBody>
      </p:sp>
      <p:sp>
        <p:nvSpPr>
          <p:cNvPr id="9" name="Footer Placeholder 4"/>
          <p:cNvSpPr txBox="1">
            <a:spLocks/>
          </p:cNvSpPr>
          <p:nvPr userDrawn="1"/>
        </p:nvSpPr>
        <p:spPr>
          <a:xfrm>
            <a:off x="4846320" y="7769207"/>
            <a:ext cx="4937760" cy="438150"/>
          </a:xfrm>
          <a:prstGeom prst="rect">
            <a:avLst/>
          </a:prstGeom>
        </p:spPr>
        <p:txBody>
          <a:bodyPr vert="horz" lIns="109618" tIns="54814" rIns="109618" bIns="54814" rtlCol="0" anchor="ctr"/>
          <a:lstStyle>
            <a:defPPr>
              <a:defRPr lang="en-US"/>
            </a:defPPr>
            <a:lvl1pPr marL="0" algn="ctr" defTabSz="914400" rtl="0" eaLnBrk="1" latinLnBrk="0" hangingPunct="1">
              <a:defRPr sz="12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AU">
                <a:solidFill>
                  <a:prstClr val="white"/>
                </a:solidFill>
              </a:rPr>
              <a:t>Shared KYC – Project Overview</a:t>
            </a:r>
            <a:endParaRPr lang="en-AU" dirty="0">
              <a:solidFill>
                <a:prstClr val="white"/>
              </a:solidFill>
            </a:endParaRPr>
          </a:p>
        </p:txBody>
      </p:sp>
      <p:sp>
        <p:nvSpPr>
          <p:cNvPr id="10" name="Slide Number Placeholder 5"/>
          <p:cNvSpPr txBox="1">
            <a:spLocks/>
          </p:cNvSpPr>
          <p:nvPr userDrawn="1"/>
        </p:nvSpPr>
        <p:spPr>
          <a:xfrm>
            <a:off x="13981479" y="7786659"/>
            <a:ext cx="634181" cy="438150"/>
          </a:xfrm>
          <a:prstGeom prst="rect">
            <a:avLst/>
          </a:prstGeom>
        </p:spPr>
        <p:txBody>
          <a:bodyPr vert="horz" lIns="109618" tIns="54814" rIns="109618" bIns="54814" rtlCol="0" anchor="ctr"/>
          <a:lstStyle>
            <a:defPPr>
              <a:defRPr lang="en-US"/>
            </a:defPPr>
            <a:lvl1pPr marL="0" algn="r" defTabSz="914400" rtl="0" eaLnBrk="1" latinLnBrk="0" hangingPunct="1">
              <a:defRPr sz="12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DBF2A0A5-9A0F-474B-9955-72F82512B6EC}" type="slidenum">
              <a:rPr lang="en-AU" smtClean="0">
                <a:solidFill>
                  <a:prstClr val="white"/>
                </a:solidFill>
              </a:rPr>
              <a:pPr fontAlgn="auto">
                <a:spcBef>
                  <a:spcPts val="0"/>
                </a:spcBef>
                <a:spcAft>
                  <a:spcPts val="0"/>
                </a:spcAft>
              </a:pPr>
              <a:t>‹#›</a:t>
            </a:fld>
            <a:endParaRPr lang="en-AU">
              <a:solidFill>
                <a:prstClr val="white"/>
              </a:solidFill>
            </a:endParaRPr>
          </a:p>
        </p:txBody>
      </p:sp>
      <p:cxnSp>
        <p:nvCxnSpPr>
          <p:cNvPr id="11" name="Straight Connector 10"/>
          <p:cNvCxnSpPr/>
          <p:nvPr userDrawn="1"/>
        </p:nvCxnSpPr>
        <p:spPr>
          <a:xfrm>
            <a:off x="-2" y="548643"/>
            <a:ext cx="14612704" cy="0"/>
          </a:xfrm>
          <a:prstGeom prst="line">
            <a:avLst/>
          </a:prstGeom>
          <a:ln>
            <a:gradFill>
              <a:gsLst>
                <a:gs pos="0">
                  <a:schemeClr val="accent1">
                    <a:lumMod val="5000"/>
                    <a:lumOff val="95000"/>
                    <a:alpha val="0"/>
                  </a:schemeClr>
                </a:gs>
                <a:gs pos="50000">
                  <a:schemeClr val="bg1">
                    <a:alpha val="32000"/>
                  </a:schemeClr>
                </a:gs>
                <a:gs pos="100000">
                  <a:schemeClr val="bg1">
                    <a:alpha val="42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7699" y="7775346"/>
            <a:ext cx="14612704" cy="0"/>
          </a:xfrm>
          <a:prstGeom prst="line">
            <a:avLst/>
          </a:prstGeom>
          <a:ln>
            <a:gradFill>
              <a:gsLst>
                <a:gs pos="0">
                  <a:schemeClr val="accent1">
                    <a:lumMod val="5000"/>
                    <a:lumOff val="95000"/>
                    <a:alpha val="0"/>
                  </a:schemeClr>
                </a:gs>
                <a:gs pos="50000">
                  <a:schemeClr val="bg1">
                    <a:alpha val="32000"/>
                  </a:schemeClr>
                </a:gs>
                <a:gs pos="100000">
                  <a:schemeClr val="bg1">
                    <a:alpha val="42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10716025" y="94390"/>
            <a:ext cx="3896683" cy="406266"/>
          </a:xfrm>
          <a:prstGeom prst="rect">
            <a:avLst/>
          </a:prstGeom>
          <a:noFill/>
        </p:spPr>
        <p:txBody>
          <a:bodyPr wrap="none" lIns="109618" tIns="54814" rIns="109618" bIns="54814" rtlCol="0">
            <a:spAutoFit/>
          </a:bodyPr>
          <a:lstStyle/>
          <a:p>
            <a:pPr defTabSz="1096198" fontAlgn="auto">
              <a:spcBef>
                <a:spcPts val="0"/>
              </a:spcBef>
              <a:spcAft>
                <a:spcPts val="0"/>
              </a:spcAft>
            </a:pPr>
            <a:r>
              <a:rPr lang="en-AU" sz="1900" dirty="0">
                <a:solidFill>
                  <a:prstClr val="white"/>
                </a:solidFill>
                <a:latin typeface="Calibri Light" panose="020F0302020204030204"/>
                <a:ea typeface="Verdana" charset="0"/>
                <a:cs typeface="Verdana" charset="0"/>
              </a:rPr>
              <a:t>IBM </a:t>
            </a:r>
            <a:r>
              <a:rPr lang="en-AU" sz="1900" dirty="0" err="1">
                <a:solidFill>
                  <a:prstClr val="white"/>
                </a:solidFill>
                <a:latin typeface="Calibri Light" panose="020F0302020204030204"/>
                <a:ea typeface="Verdana" charset="0"/>
                <a:cs typeface="Verdana" charset="0"/>
              </a:rPr>
              <a:t>Center</a:t>
            </a:r>
            <a:r>
              <a:rPr lang="en-AU" sz="1900" dirty="0">
                <a:solidFill>
                  <a:prstClr val="white"/>
                </a:solidFill>
                <a:latin typeface="Calibri Light" panose="020F0302020204030204"/>
                <a:ea typeface="Verdana" charset="0"/>
                <a:cs typeface="Verdana" charset="0"/>
              </a:rPr>
              <a:t> for Blockchain Innovation</a:t>
            </a:r>
          </a:p>
        </p:txBody>
      </p:sp>
      <p:sp>
        <p:nvSpPr>
          <p:cNvPr id="15" name="Rectangle 14"/>
          <p:cNvSpPr/>
          <p:nvPr userDrawn="1"/>
        </p:nvSpPr>
        <p:spPr>
          <a:xfrm>
            <a:off x="-2947" y="0"/>
            <a:ext cx="14615653" cy="8229600"/>
          </a:xfrm>
          <a:prstGeom prst="rect">
            <a:avLst/>
          </a:prstGeom>
          <a:gradFill>
            <a:gsLst>
              <a:gs pos="100000">
                <a:srgbClr val="000000">
                  <a:alpha val="44000"/>
                </a:srgbClr>
              </a:gs>
              <a:gs pos="88000">
                <a:schemeClr val="tx1"/>
              </a:gs>
              <a:gs pos="81000">
                <a:srgbClr val="000000">
                  <a:alpha val="79000"/>
                </a:srgbClr>
              </a:gs>
              <a:gs pos="0">
                <a:srgbClr val="0D5B9C">
                  <a:alpha val="33000"/>
                </a:srgbClr>
              </a:gs>
              <a:gs pos="32000">
                <a:srgbClr val="0D5B9C">
                  <a:alpha val="8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9618" tIns="54814" rIns="109618" bIns="54814" rtlCol="0" anchor="ctr"/>
          <a:lstStyle/>
          <a:p>
            <a:pPr algn="ctr" defTabSz="1096198" fontAlgn="auto">
              <a:spcBef>
                <a:spcPts val="0"/>
              </a:spcBef>
              <a:spcAft>
                <a:spcPts val="0"/>
              </a:spcAft>
            </a:pPr>
            <a:endParaRPr lang="en-AU" sz="2200" dirty="0">
              <a:solidFill>
                <a:prstClr val="white"/>
              </a:solidFill>
            </a:endParaRPr>
          </a:p>
        </p:txBody>
      </p:sp>
    </p:spTree>
    <p:extLst>
      <p:ext uri="{BB962C8B-B14F-4D97-AF65-F5344CB8AC3E}">
        <p14:creationId xmlns:p14="http://schemas.microsoft.com/office/powerpoint/2010/main" val="1820208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1" y="2051690"/>
            <a:ext cx="12618720" cy="3423286"/>
          </a:xfrm>
        </p:spPr>
        <p:txBody>
          <a:bodyPr anchor="b"/>
          <a:lstStyle>
            <a:lvl1pPr>
              <a:defRPr sz="7200"/>
            </a:lvl1pPr>
          </a:lstStyle>
          <a:p>
            <a:r>
              <a:rPr lang="en-US"/>
              <a:t>Click to edit Master title style</a:t>
            </a:r>
            <a:endParaRPr lang="en-AU"/>
          </a:p>
        </p:txBody>
      </p:sp>
      <p:sp>
        <p:nvSpPr>
          <p:cNvPr id="3" name="Text Placeholder 2"/>
          <p:cNvSpPr>
            <a:spLocks noGrp="1"/>
          </p:cNvSpPr>
          <p:nvPr>
            <p:ph type="body" idx="1"/>
          </p:nvPr>
        </p:nvSpPr>
        <p:spPr>
          <a:xfrm>
            <a:off x="998221" y="5507362"/>
            <a:ext cx="12618720" cy="1800224"/>
          </a:xfrm>
        </p:spPr>
        <p:txBody>
          <a:bodyPr/>
          <a:lstStyle>
            <a:lvl1pPr marL="0" indent="0">
              <a:buNone/>
              <a:defRPr sz="2900">
                <a:solidFill>
                  <a:schemeClr val="tx1">
                    <a:tint val="75000"/>
                  </a:schemeClr>
                </a:solidFill>
              </a:defRPr>
            </a:lvl1pPr>
            <a:lvl2pPr marL="548101" indent="0">
              <a:buNone/>
              <a:defRPr sz="2400">
                <a:solidFill>
                  <a:schemeClr val="tx1">
                    <a:tint val="75000"/>
                  </a:schemeClr>
                </a:solidFill>
              </a:defRPr>
            </a:lvl2pPr>
            <a:lvl3pPr marL="1096198" indent="0">
              <a:buNone/>
              <a:defRPr sz="2200">
                <a:solidFill>
                  <a:schemeClr val="tx1">
                    <a:tint val="75000"/>
                  </a:schemeClr>
                </a:solidFill>
              </a:defRPr>
            </a:lvl3pPr>
            <a:lvl4pPr marL="1644296" indent="0">
              <a:buNone/>
              <a:defRPr sz="1900">
                <a:solidFill>
                  <a:schemeClr val="tx1">
                    <a:tint val="75000"/>
                  </a:schemeClr>
                </a:solidFill>
              </a:defRPr>
            </a:lvl4pPr>
            <a:lvl5pPr marL="2192405" indent="0">
              <a:buNone/>
              <a:defRPr sz="1900">
                <a:solidFill>
                  <a:schemeClr val="tx1">
                    <a:tint val="75000"/>
                  </a:schemeClr>
                </a:solidFill>
              </a:defRPr>
            </a:lvl5pPr>
            <a:lvl6pPr marL="2740502" indent="0">
              <a:buNone/>
              <a:defRPr sz="1900">
                <a:solidFill>
                  <a:schemeClr val="tx1">
                    <a:tint val="75000"/>
                  </a:schemeClr>
                </a:solidFill>
              </a:defRPr>
            </a:lvl6pPr>
            <a:lvl7pPr marL="3288589" indent="0">
              <a:buNone/>
              <a:defRPr sz="1900">
                <a:solidFill>
                  <a:schemeClr val="tx1">
                    <a:tint val="75000"/>
                  </a:schemeClr>
                </a:solidFill>
              </a:defRPr>
            </a:lvl7pPr>
            <a:lvl8pPr marL="3836698" indent="0">
              <a:buNone/>
              <a:defRPr sz="1900">
                <a:solidFill>
                  <a:schemeClr val="tx1">
                    <a:tint val="75000"/>
                  </a:schemeClr>
                </a:solidFill>
              </a:defRPr>
            </a:lvl8pPr>
            <a:lvl9pPr marL="438479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DBF2A0A5-9A0F-474B-9955-72F82512B6E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6390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005840" y="2190751"/>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7406640" y="2190751"/>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DBF2A0A5-9A0F-474B-9955-72F82512B6E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78887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6"/>
            <a:ext cx="12618720" cy="1590677"/>
          </a:xfrm>
        </p:spPr>
        <p:txBody>
          <a:bodyPr/>
          <a:lstStyle/>
          <a:p>
            <a:r>
              <a:rPr lang="en-US"/>
              <a:t>Click to edit Master title style</a:t>
            </a:r>
            <a:endParaRPr lang="en-AU"/>
          </a:p>
        </p:txBody>
      </p:sp>
      <p:sp>
        <p:nvSpPr>
          <p:cNvPr id="3" name="Text Placeholder 2"/>
          <p:cNvSpPr>
            <a:spLocks noGrp="1"/>
          </p:cNvSpPr>
          <p:nvPr>
            <p:ph type="body" idx="1"/>
          </p:nvPr>
        </p:nvSpPr>
        <p:spPr>
          <a:xfrm>
            <a:off x="1007750" y="2017395"/>
            <a:ext cx="6189344" cy="988694"/>
          </a:xfrm>
        </p:spPr>
        <p:txBody>
          <a:bodyPr anchor="b"/>
          <a:lstStyle>
            <a:lvl1pPr marL="0" indent="0">
              <a:buNone/>
              <a:defRPr sz="2900" b="1"/>
            </a:lvl1pPr>
            <a:lvl2pPr marL="548101" indent="0">
              <a:buNone/>
              <a:defRPr sz="2400" b="1"/>
            </a:lvl2pPr>
            <a:lvl3pPr marL="1096198" indent="0">
              <a:buNone/>
              <a:defRPr sz="2200" b="1"/>
            </a:lvl3pPr>
            <a:lvl4pPr marL="1644296" indent="0">
              <a:buNone/>
              <a:defRPr sz="1900" b="1"/>
            </a:lvl4pPr>
            <a:lvl5pPr marL="2192405" indent="0">
              <a:buNone/>
              <a:defRPr sz="1900" b="1"/>
            </a:lvl5pPr>
            <a:lvl6pPr marL="2740502" indent="0">
              <a:buNone/>
              <a:defRPr sz="1900" b="1"/>
            </a:lvl6pPr>
            <a:lvl7pPr marL="3288589" indent="0">
              <a:buNone/>
              <a:defRPr sz="1900" b="1"/>
            </a:lvl7pPr>
            <a:lvl8pPr marL="3836698" indent="0">
              <a:buNone/>
              <a:defRPr sz="1900" b="1"/>
            </a:lvl8pPr>
            <a:lvl9pPr marL="4384798" indent="0">
              <a:buNone/>
              <a:defRPr sz="1900" b="1"/>
            </a:lvl9pPr>
          </a:lstStyle>
          <a:p>
            <a:pPr lvl="0"/>
            <a:r>
              <a:rPr lang="en-US"/>
              <a:t>Click to edit Master text styles</a:t>
            </a:r>
          </a:p>
        </p:txBody>
      </p:sp>
      <p:sp>
        <p:nvSpPr>
          <p:cNvPr id="4" name="Content Placeholder 3"/>
          <p:cNvSpPr>
            <a:spLocks noGrp="1"/>
          </p:cNvSpPr>
          <p:nvPr>
            <p:ph sz="half" idx="2"/>
          </p:nvPr>
        </p:nvSpPr>
        <p:spPr>
          <a:xfrm>
            <a:off x="1007750"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7406642" y="2017395"/>
            <a:ext cx="6219826" cy="988694"/>
          </a:xfrm>
        </p:spPr>
        <p:txBody>
          <a:bodyPr anchor="b"/>
          <a:lstStyle>
            <a:lvl1pPr marL="0" indent="0">
              <a:buNone/>
              <a:defRPr sz="2900" b="1"/>
            </a:lvl1pPr>
            <a:lvl2pPr marL="548101" indent="0">
              <a:buNone/>
              <a:defRPr sz="2400" b="1"/>
            </a:lvl2pPr>
            <a:lvl3pPr marL="1096198" indent="0">
              <a:buNone/>
              <a:defRPr sz="2200" b="1"/>
            </a:lvl3pPr>
            <a:lvl4pPr marL="1644296" indent="0">
              <a:buNone/>
              <a:defRPr sz="1900" b="1"/>
            </a:lvl4pPr>
            <a:lvl5pPr marL="2192405" indent="0">
              <a:buNone/>
              <a:defRPr sz="1900" b="1"/>
            </a:lvl5pPr>
            <a:lvl6pPr marL="2740502" indent="0">
              <a:buNone/>
              <a:defRPr sz="1900" b="1"/>
            </a:lvl6pPr>
            <a:lvl7pPr marL="3288589" indent="0">
              <a:buNone/>
              <a:defRPr sz="1900" b="1"/>
            </a:lvl7pPr>
            <a:lvl8pPr marL="3836698" indent="0">
              <a:buNone/>
              <a:defRPr sz="1900" b="1"/>
            </a:lvl8pPr>
            <a:lvl9pPr marL="4384798" indent="0">
              <a:buNone/>
              <a:defRPr sz="1900" b="1"/>
            </a:lvl9pPr>
          </a:lstStyle>
          <a:p>
            <a:pPr lvl="0"/>
            <a:r>
              <a:rPr lang="en-US"/>
              <a:t>Click to edit Master text styles</a:t>
            </a:r>
          </a:p>
        </p:txBody>
      </p:sp>
      <p:sp>
        <p:nvSpPr>
          <p:cNvPr id="6" name="Content Placeholder 5"/>
          <p:cNvSpPr>
            <a:spLocks noGrp="1"/>
          </p:cNvSpPr>
          <p:nvPr>
            <p:ph sz="quarter" idx="4"/>
          </p:nvPr>
        </p:nvSpPr>
        <p:spPr>
          <a:xfrm>
            <a:off x="7406642"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DBF2A0A5-9A0F-474B-9955-72F82512B6E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80088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DBF2A0A5-9A0F-474B-9955-72F82512B6E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8781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ChangeArrowheads="1"/>
          </p:cNvSpPr>
          <p:nvPr userDrawn="1"/>
        </p:nvSpPr>
        <p:spPr bwMode="black">
          <a:xfrm>
            <a:off x="588970" y="7812280"/>
            <a:ext cx="3919974" cy="236893"/>
          </a:xfrm>
          <a:prstGeom prst="rect">
            <a:avLst/>
          </a:prstGeom>
          <a:noFill/>
          <a:ln>
            <a:noFill/>
          </a:ln>
          <a:extLst/>
        </p:spPr>
        <p:txBody>
          <a:bodyPr wrap="square" lIns="82034" tIns="41016" rIns="82034" bIns="41016">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defRPr/>
            </a:pPr>
            <a:r>
              <a:rPr lang="en-US" altLang="en-US" sz="1000" b="0" dirty="0">
                <a:solidFill>
                  <a:srgbClr val="FFFFFF"/>
                </a:solidFill>
                <a:latin typeface="HelvNeue Light for IBM" pitchFamily="34" charset="0"/>
                <a:ea typeface="MS PGothic" pitchFamily="34" charset="-128"/>
              </a:rPr>
              <a:t>© International Business Machines Corporation</a:t>
            </a:r>
          </a:p>
        </p:txBody>
      </p:sp>
      <p:sp>
        <p:nvSpPr>
          <p:cNvPr id="4" name="Rectangle 6"/>
          <p:cNvSpPr>
            <a:spLocks noGrp="1" noChangeArrowheads="1"/>
          </p:cNvSpPr>
          <p:nvPr>
            <p:ph type="sldNum" sz="quarter" idx="4"/>
          </p:nvPr>
        </p:nvSpPr>
        <p:spPr bwMode="auto">
          <a:xfrm>
            <a:off x="13741706" y="7844933"/>
            <a:ext cx="533400" cy="171450"/>
          </a:xfrm>
          <a:prstGeom prst="rect">
            <a:avLst/>
          </a:prstGeom>
          <a:noFill/>
          <a:ln>
            <a:noFill/>
          </a:ln>
          <a:effectLst/>
          <a:extLst/>
        </p:spPr>
        <p:txBody>
          <a:bodyPr vert="horz" wrap="square" lIns="0" tIns="0" rIns="0" bIns="0" numCol="1" anchor="t" anchorCtr="0" compatLnSpc="1">
            <a:prstTxWarp prst="textNoShape">
              <a:avLst/>
            </a:prstTxWarp>
          </a:bodyPr>
          <a:lstStyle>
            <a:lvl1pPr algn="r">
              <a:spcBef>
                <a:spcPct val="0"/>
              </a:spcBef>
              <a:buSzTx/>
              <a:buFontTx/>
              <a:buNone/>
              <a:defRPr sz="800" b="0">
                <a:ln>
                  <a:noFill/>
                </a:ln>
                <a:solidFill>
                  <a:schemeClr val="bg1"/>
                </a:solidFill>
                <a:latin typeface="Arial" charset="0"/>
                <a:ea typeface="ＭＳ Ｐゴシック" pitchFamily="34" charset="-128"/>
                <a:cs typeface="Arial" charset="0"/>
              </a:defRPr>
            </a:lvl1pPr>
          </a:lstStyle>
          <a:p>
            <a:pPr>
              <a:defRPr/>
            </a:pPr>
            <a:fld id="{CDD1C7A2-6758-4531-95C7-A985E29F93B1}" type="slidenum">
              <a:rPr lang="en-US" smtClean="0"/>
              <a:pPr>
                <a:defRPr/>
              </a:pPr>
              <a:t>‹#›</a:t>
            </a:fld>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DBF2A0A5-9A0F-474B-9955-72F82512B6E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383559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8" y="548640"/>
            <a:ext cx="4718686" cy="1920240"/>
          </a:xfrm>
        </p:spPr>
        <p:txBody>
          <a:bodyPr anchor="b"/>
          <a:lstStyle>
            <a:lvl1pPr>
              <a:defRPr sz="3800"/>
            </a:lvl1pPr>
          </a:lstStyle>
          <a:p>
            <a:r>
              <a:rPr lang="en-US"/>
              <a:t>Click to edit Master title style</a:t>
            </a:r>
            <a:endParaRPr lang="en-AU"/>
          </a:p>
        </p:txBody>
      </p:sp>
      <p:sp>
        <p:nvSpPr>
          <p:cNvPr id="3" name="Content Placeholder 2"/>
          <p:cNvSpPr>
            <a:spLocks noGrp="1"/>
          </p:cNvSpPr>
          <p:nvPr>
            <p:ph idx="1"/>
          </p:nvPr>
        </p:nvSpPr>
        <p:spPr>
          <a:xfrm>
            <a:off x="6219826" y="1184915"/>
            <a:ext cx="7406640"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1007748" y="2468882"/>
            <a:ext cx="4718686" cy="4573906"/>
          </a:xfrm>
        </p:spPr>
        <p:txBody>
          <a:bodyPr/>
          <a:lstStyle>
            <a:lvl1pPr marL="0" indent="0">
              <a:buNone/>
              <a:defRPr sz="1900"/>
            </a:lvl1pPr>
            <a:lvl2pPr marL="548101" indent="0">
              <a:buNone/>
              <a:defRPr sz="1800"/>
            </a:lvl2pPr>
            <a:lvl3pPr marL="1096198" indent="0">
              <a:buNone/>
              <a:defRPr sz="1400"/>
            </a:lvl3pPr>
            <a:lvl4pPr marL="1644296" indent="0">
              <a:buNone/>
              <a:defRPr sz="1300"/>
            </a:lvl4pPr>
            <a:lvl5pPr marL="2192405" indent="0">
              <a:buNone/>
              <a:defRPr sz="1300"/>
            </a:lvl5pPr>
            <a:lvl6pPr marL="2740502" indent="0">
              <a:buNone/>
              <a:defRPr sz="1300"/>
            </a:lvl6pPr>
            <a:lvl7pPr marL="3288589" indent="0">
              <a:buNone/>
              <a:defRPr sz="1300"/>
            </a:lvl7pPr>
            <a:lvl8pPr marL="3836698" indent="0">
              <a:buNone/>
              <a:defRPr sz="1300"/>
            </a:lvl8pPr>
            <a:lvl9pPr marL="4384798"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DBF2A0A5-9A0F-474B-9955-72F82512B6E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46569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8" y="548640"/>
            <a:ext cx="4718686" cy="1920240"/>
          </a:xfrm>
        </p:spPr>
        <p:txBody>
          <a:bodyPr anchor="b"/>
          <a:lstStyle>
            <a:lvl1pPr>
              <a:defRPr sz="3800"/>
            </a:lvl1pPr>
          </a:lstStyle>
          <a:p>
            <a:r>
              <a:rPr lang="en-US"/>
              <a:t>Click to edit Master title style</a:t>
            </a:r>
            <a:endParaRPr lang="en-AU"/>
          </a:p>
        </p:txBody>
      </p:sp>
      <p:sp>
        <p:nvSpPr>
          <p:cNvPr id="3" name="Picture Placeholder 2"/>
          <p:cNvSpPr>
            <a:spLocks noGrp="1"/>
          </p:cNvSpPr>
          <p:nvPr>
            <p:ph type="pic" idx="1"/>
          </p:nvPr>
        </p:nvSpPr>
        <p:spPr>
          <a:xfrm>
            <a:off x="6219826" y="1184915"/>
            <a:ext cx="7406640" cy="5848350"/>
          </a:xfrm>
        </p:spPr>
        <p:txBody>
          <a:bodyPr/>
          <a:lstStyle>
            <a:lvl1pPr marL="0" indent="0">
              <a:buNone/>
              <a:defRPr sz="3800"/>
            </a:lvl1pPr>
            <a:lvl2pPr marL="548101" indent="0">
              <a:buNone/>
              <a:defRPr sz="3400"/>
            </a:lvl2pPr>
            <a:lvl3pPr marL="1096198" indent="0">
              <a:buNone/>
              <a:defRPr sz="2900"/>
            </a:lvl3pPr>
            <a:lvl4pPr marL="1644296" indent="0">
              <a:buNone/>
              <a:defRPr sz="2400"/>
            </a:lvl4pPr>
            <a:lvl5pPr marL="2192405" indent="0">
              <a:buNone/>
              <a:defRPr sz="2400"/>
            </a:lvl5pPr>
            <a:lvl6pPr marL="2740502" indent="0">
              <a:buNone/>
              <a:defRPr sz="2400"/>
            </a:lvl6pPr>
            <a:lvl7pPr marL="3288589" indent="0">
              <a:buNone/>
              <a:defRPr sz="2400"/>
            </a:lvl7pPr>
            <a:lvl8pPr marL="3836698" indent="0">
              <a:buNone/>
              <a:defRPr sz="2400"/>
            </a:lvl8pPr>
            <a:lvl9pPr marL="4384798" indent="0">
              <a:buNone/>
              <a:defRPr sz="2400"/>
            </a:lvl9pPr>
          </a:lstStyle>
          <a:p>
            <a:endParaRPr lang="en-AU"/>
          </a:p>
        </p:txBody>
      </p:sp>
      <p:sp>
        <p:nvSpPr>
          <p:cNvPr id="4" name="Text Placeholder 3"/>
          <p:cNvSpPr>
            <a:spLocks noGrp="1"/>
          </p:cNvSpPr>
          <p:nvPr>
            <p:ph type="body" sz="half" idx="2"/>
          </p:nvPr>
        </p:nvSpPr>
        <p:spPr>
          <a:xfrm>
            <a:off x="1007748" y="2468882"/>
            <a:ext cx="4718686" cy="4573906"/>
          </a:xfrm>
        </p:spPr>
        <p:txBody>
          <a:bodyPr/>
          <a:lstStyle>
            <a:lvl1pPr marL="0" indent="0">
              <a:buNone/>
              <a:defRPr sz="1900"/>
            </a:lvl1pPr>
            <a:lvl2pPr marL="548101" indent="0">
              <a:buNone/>
              <a:defRPr sz="1800"/>
            </a:lvl2pPr>
            <a:lvl3pPr marL="1096198" indent="0">
              <a:buNone/>
              <a:defRPr sz="1400"/>
            </a:lvl3pPr>
            <a:lvl4pPr marL="1644296" indent="0">
              <a:buNone/>
              <a:defRPr sz="1300"/>
            </a:lvl4pPr>
            <a:lvl5pPr marL="2192405" indent="0">
              <a:buNone/>
              <a:defRPr sz="1300"/>
            </a:lvl5pPr>
            <a:lvl6pPr marL="2740502" indent="0">
              <a:buNone/>
              <a:defRPr sz="1300"/>
            </a:lvl6pPr>
            <a:lvl7pPr marL="3288589" indent="0">
              <a:buNone/>
              <a:defRPr sz="1300"/>
            </a:lvl7pPr>
            <a:lvl8pPr marL="3836698" indent="0">
              <a:buNone/>
              <a:defRPr sz="1300"/>
            </a:lvl8pPr>
            <a:lvl9pPr marL="4384798"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DBF2A0A5-9A0F-474B-9955-72F82512B6E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96783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2" y="438155"/>
            <a:ext cx="3154680" cy="6974206"/>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005842" y="438155"/>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DBF2A0A5-9A0F-474B-9955-72F82512B6E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65166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4FB12-8AFB-4D6E-8226-21C720AF01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358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4" name="Rectangle 3"/>
          <p:cNvSpPr>
            <a:spLocks noChangeArrowheads="1"/>
          </p:cNvSpPr>
          <p:nvPr/>
        </p:nvSpPr>
        <p:spPr bwMode="auto">
          <a:xfrm>
            <a:off x="981100" y="7787681"/>
            <a:ext cx="190690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096198">
              <a:defRPr/>
            </a:pPr>
            <a:r>
              <a:rPr lang="en-US" altLang="en-US" sz="1000">
                <a:solidFill>
                  <a:srgbClr val="5A5A5A"/>
                </a:solidFill>
                <a:ea typeface="MS PGothic" pitchFamily="34" charset="-128"/>
                <a:cs typeface="Arial" pitchFamily="34" charset="0"/>
              </a:rPr>
              <a:t>© 2015 IBM Corporation</a:t>
            </a:r>
          </a:p>
        </p:txBody>
      </p:sp>
      <p:sp>
        <p:nvSpPr>
          <p:cNvPr id="2" name="Title 1"/>
          <p:cNvSpPr>
            <a:spLocks noGrp="1"/>
          </p:cNvSpPr>
          <p:nvPr>
            <p:ph type="title"/>
          </p:nvPr>
        </p:nvSpPr>
        <p:spPr>
          <a:xfrm>
            <a:off x="956600" y="964433"/>
            <a:ext cx="6339840" cy="1243418"/>
          </a:xfrm>
        </p:spPr>
        <p:txBody>
          <a:bodyPr/>
          <a:lstStyle>
            <a:lvl1pPr algn="l" defTabSz="1461181" rtl="0" eaLnBrk="1" latinLnBrk="0" hangingPunct="1">
              <a:lnSpc>
                <a:spcPts val="4800"/>
              </a:lnSpc>
              <a:spcBef>
                <a:spcPct val="0"/>
              </a:spcBef>
              <a:buNone/>
              <a:defRPr lang="en-US" sz="4500" kern="1200" baseline="0" dirty="0">
                <a:solidFill>
                  <a:schemeClr val="tx1"/>
                </a:solidFill>
                <a:latin typeface="+mj-lt"/>
                <a:ea typeface="+mj-ea"/>
                <a:cs typeface="+mj-cs"/>
              </a:defRPr>
            </a:lvl1pPr>
          </a:lstStyle>
          <a:p>
            <a:r>
              <a:rPr lang="en-US" dirty="0"/>
              <a:t>Click to edit Master title style</a:t>
            </a:r>
          </a:p>
        </p:txBody>
      </p:sp>
      <p:sp>
        <p:nvSpPr>
          <p:cNvPr id="10" name="Subtitle 2"/>
          <p:cNvSpPr>
            <a:spLocks noGrp="1"/>
          </p:cNvSpPr>
          <p:nvPr>
            <p:ph type="subTitle" idx="11"/>
          </p:nvPr>
        </p:nvSpPr>
        <p:spPr>
          <a:xfrm>
            <a:off x="961402" y="2846696"/>
            <a:ext cx="6350000" cy="498598"/>
          </a:xfrm>
        </p:spPr>
        <p:txBody>
          <a:bodyPr/>
          <a:lstStyle>
            <a:lvl1pPr marL="0" indent="0" algn="l">
              <a:buNone/>
              <a:defRPr sz="3200" baseline="0">
                <a:solidFill>
                  <a:schemeClr val="tx1"/>
                </a:solidFill>
              </a:defRPr>
            </a:lvl1pPr>
            <a:lvl2pPr marL="730566" indent="0" algn="ctr">
              <a:buNone/>
              <a:defRPr>
                <a:solidFill>
                  <a:schemeClr val="tx1">
                    <a:tint val="75000"/>
                  </a:schemeClr>
                </a:solidFill>
              </a:defRPr>
            </a:lvl2pPr>
            <a:lvl3pPr marL="1461181" indent="0" algn="ctr">
              <a:buNone/>
              <a:defRPr>
                <a:solidFill>
                  <a:schemeClr val="tx1">
                    <a:tint val="75000"/>
                  </a:schemeClr>
                </a:solidFill>
              </a:defRPr>
            </a:lvl3pPr>
            <a:lvl4pPr marL="2191771" indent="0" algn="ctr">
              <a:buNone/>
              <a:defRPr>
                <a:solidFill>
                  <a:schemeClr val="tx1">
                    <a:tint val="75000"/>
                  </a:schemeClr>
                </a:solidFill>
              </a:defRPr>
            </a:lvl4pPr>
            <a:lvl5pPr marL="2922358" indent="0" algn="ctr">
              <a:buNone/>
              <a:defRPr>
                <a:solidFill>
                  <a:schemeClr val="tx1">
                    <a:tint val="75000"/>
                  </a:schemeClr>
                </a:solidFill>
              </a:defRPr>
            </a:lvl5pPr>
            <a:lvl6pPr marL="3652944" indent="0" algn="ctr">
              <a:buNone/>
              <a:defRPr>
                <a:solidFill>
                  <a:schemeClr val="tx1">
                    <a:tint val="75000"/>
                  </a:schemeClr>
                </a:solidFill>
              </a:defRPr>
            </a:lvl6pPr>
            <a:lvl7pPr marL="4383526" indent="0" algn="ctr">
              <a:buNone/>
              <a:defRPr>
                <a:solidFill>
                  <a:schemeClr val="tx1">
                    <a:tint val="75000"/>
                  </a:schemeClr>
                </a:solidFill>
              </a:defRPr>
            </a:lvl7pPr>
            <a:lvl8pPr marL="5114130" indent="0" algn="ctr">
              <a:buNone/>
              <a:defRPr>
                <a:solidFill>
                  <a:schemeClr val="tx1">
                    <a:tint val="75000"/>
                  </a:schemeClr>
                </a:solidFill>
              </a:defRPr>
            </a:lvl8pPr>
            <a:lvl9pPr marL="5844702"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98852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FFFFFF"/>
        </a:solidFill>
        <a:effectLst/>
      </p:bgPr>
    </p:bg>
    <p:spTree>
      <p:nvGrpSpPr>
        <p:cNvPr id="1" name=""/>
        <p:cNvGrpSpPr/>
        <p:nvPr/>
      </p:nvGrpSpPr>
      <p:grpSpPr>
        <a:xfrm>
          <a:off x="0" y="0"/>
          <a:ext cx="0" cy="0"/>
          <a:chOff x="0" y="0"/>
          <a:chExt cx="0" cy="0"/>
        </a:xfrm>
      </p:grpSpPr>
      <p:sp>
        <p:nvSpPr>
          <p:cNvPr id="119" name="Rectangle 6"/>
          <p:cNvSpPr/>
          <p:nvPr/>
        </p:nvSpPr>
        <p:spPr>
          <a:xfrm>
            <a:off x="0" y="32"/>
            <a:ext cx="14630400" cy="1503683"/>
          </a:xfrm>
          <a:prstGeom prst="rect">
            <a:avLst/>
          </a:prstGeom>
          <a:solidFill>
            <a:srgbClr val="0070C0"/>
          </a:solidFill>
          <a:ln w="12700">
            <a:solidFill>
              <a:srgbClr val="32538F"/>
            </a:solidFill>
            <a:miter/>
          </a:ln>
        </p:spPr>
        <p:txBody>
          <a:bodyPr lIns="54810" tIns="54810" rIns="54810" bIns="54810" anchor="ctr"/>
          <a:lstStyle/>
          <a:p>
            <a:pPr algn="ctr" defTabSz="548038" fontAlgn="auto" hangingPunct="0">
              <a:spcBef>
                <a:spcPts val="0"/>
              </a:spcBef>
              <a:spcAft>
                <a:spcPts val="0"/>
              </a:spcAft>
              <a:defRPr>
                <a:solidFill>
                  <a:srgbClr val="FFFFFF"/>
                </a:solidFill>
              </a:defRPr>
            </a:pPr>
            <a:endParaRPr sz="2200" kern="0">
              <a:solidFill>
                <a:srgbClr val="FFFFFF"/>
              </a:solidFill>
              <a:latin typeface="Calibri"/>
              <a:ea typeface="Calibri"/>
              <a:cs typeface="Calibri"/>
              <a:sym typeface="Calibri"/>
            </a:endParaRPr>
          </a:p>
        </p:txBody>
      </p:sp>
      <p:sp>
        <p:nvSpPr>
          <p:cNvPr id="120" name="Title Text"/>
          <p:cNvSpPr txBox="1">
            <a:spLocks noGrp="1"/>
          </p:cNvSpPr>
          <p:nvPr>
            <p:ph type="title"/>
          </p:nvPr>
        </p:nvSpPr>
        <p:spPr>
          <a:xfrm>
            <a:off x="182897" y="180774"/>
            <a:ext cx="14114034" cy="664798"/>
          </a:xfrm>
          <a:prstGeom prst="rect">
            <a:avLst/>
          </a:prstGeom>
        </p:spPr>
        <p:txBody>
          <a:bodyPr/>
          <a:lstStyle>
            <a:lvl1pPr>
              <a:defRPr sz="4300"/>
            </a:lvl1pPr>
          </a:lstStyle>
          <a:p>
            <a:r>
              <a:t>Title Text</a:t>
            </a:r>
          </a:p>
        </p:txBody>
      </p:sp>
      <p:sp>
        <p:nvSpPr>
          <p:cNvPr id="121" name="Body Level One…"/>
          <p:cNvSpPr txBox="1">
            <a:spLocks noGrp="1"/>
          </p:cNvSpPr>
          <p:nvPr>
            <p:ph type="body" idx="1"/>
          </p:nvPr>
        </p:nvSpPr>
        <p:spPr>
          <a:xfrm>
            <a:off x="333504" y="1503694"/>
            <a:ext cx="13963427" cy="1969770"/>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pic>
        <p:nvPicPr>
          <p:cNvPr id="122" name="Picture 13" descr="Picture 13"/>
          <p:cNvPicPr>
            <a:picLocks noChangeAspect="1"/>
          </p:cNvPicPr>
          <p:nvPr/>
        </p:nvPicPr>
        <p:blipFill>
          <a:blip r:embed="rId2">
            <a:extLst/>
          </a:blip>
          <a:stretch>
            <a:fillRect/>
          </a:stretch>
        </p:blipFill>
        <p:spPr>
          <a:xfrm>
            <a:off x="12699467" y="176783"/>
            <a:ext cx="879382" cy="879382"/>
          </a:xfrm>
          <a:prstGeom prst="rect">
            <a:avLst/>
          </a:prstGeom>
          <a:ln w="12700">
            <a:miter lim="400000"/>
          </a:ln>
        </p:spPr>
      </p:pic>
      <p:grpSp>
        <p:nvGrpSpPr>
          <p:cNvPr id="125" name="Group 6"/>
          <p:cNvGrpSpPr/>
          <p:nvPr/>
        </p:nvGrpSpPr>
        <p:grpSpPr>
          <a:xfrm>
            <a:off x="13582168" y="144500"/>
            <a:ext cx="893946" cy="862379"/>
            <a:chOff x="0" y="-1"/>
            <a:chExt cx="744953" cy="718647"/>
          </a:xfrm>
        </p:grpSpPr>
        <p:sp>
          <p:nvSpPr>
            <p:cNvPr id="123" name="Oval 7"/>
            <p:cNvSpPr/>
            <p:nvPr/>
          </p:nvSpPr>
          <p:spPr>
            <a:xfrm>
              <a:off x="-1" y="-2"/>
              <a:ext cx="744955" cy="718649"/>
            </a:xfrm>
            <a:prstGeom prst="ellipse">
              <a:avLst/>
            </a:prstGeom>
            <a:solidFill>
              <a:srgbClr val="FFFFFF"/>
            </a:solidFill>
            <a:ln w="44450" cap="flat">
              <a:solidFill>
                <a:srgbClr val="4D4D4D"/>
              </a:solidFill>
              <a:prstDash val="sysDash"/>
              <a:round/>
            </a:ln>
            <a:effectLst/>
          </p:spPr>
          <p:txBody>
            <a:bodyPr wrap="square" lIns="45718" tIns="45718" rIns="45718" bIns="45718" numCol="1" anchor="ctr">
              <a:noAutofit/>
            </a:bodyPr>
            <a:lstStyle/>
            <a:p>
              <a:pPr algn="ctr" defTabSz="365270" fontAlgn="auto" hangingPunct="0">
                <a:spcBef>
                  <a:spcPts val="0"/>
                </a:spcBef>
                <a:spcAft>
                  <a:spcPts val="0"/>
                </a:spcAft>
                <a:defRPr sz="200">
                  <a:solidFill>
                    <a:srgbClr val="FFFFFF"/>
                  </a:solidFill>
                  <a:latin typeface="Arial"/>
                  <a:ea typeface="Arial"/>
                  <a:cs typeface="Arial"/>
                  <a:sym typeface="Arial"/>
                </a:defRPr>
              </a:pPr>
              <a:endParaRPr sz="200" kern="0">
                <a:solidFill>
                  <a:srgbClr val="FFFFFF"/>
                </a:solidFill>
                <a:latin typeface="Arial"/>
                <a:ea typeface="Arial"/>
                <a:cs typeface="Arial"/>
                <a:sym typeface="Arial"/>
              </a:endParaRPr>
            </a:p>
          </p:txBody>
        </p:sp>
        <p:pic>
          <p:nvPicPr>
            <p:cNvPr id="124" name="Picture 1" descr="Picture 1"/>
            <p:cNvPicPr>
              <a:picLocks noChangeAspect="1"/>
            </p:cNvPicPr>
            <p:nvPr/>
          </p:nvPicPr>
          <p:blipFill>
            <a:blip r:embed="rId3">
              <a:extLst/>
            </a:blip>
            <a:stretch>
              <a:fillRect/>
            </a:stretch>
          </p:blipFill>
          <p:spPr>
            <a:xfrm>
              <a:off x="37924" y="32584"/>
              <a:ext cx="672392" cy="648649"/>
            </a:xfrm>
            <a:prstGeom prst="rect">
              <a:avLst/>
            </a:prstGeom>
            <a:ln w="12700" cap="flat">
              <a:noFill/>
              <a:miter lim="400000"/>
            </a:ln>
            <a:effectLst/>
          </p:spPr>
        </p:pic>
      </p:grpSp>
      <p:sp>
        <p:nvSpPr>
          <p:cNvPr id="126" name="Slide Number"/>
          <p:cNvSpPr txBox="1">
            <a:spLocks noGrp="1"/>
          </p:cNvSpPr>
          <p:nvPr>
            <p:ph type="sldNum" sz="quarter" idx="2"/>
          </p:nvPr>
        </p:nvSpPr>
        <p:spPr>
          <a:xfrm>
            <a:off x="13294529" y="7680520"/>
            <a:ext cx="330085" cy="332394"/>
          </a:xfrm>
          <a:prstGeom prst="rect">
            <a:avLst/>
          </a:prstGeom>
        </p:spPr>
        <p:txBody>
          <a:bodyPr lIns="109621" tIns="54816" rIns="109621" bIns="54816"/>
          <a:lstStyle>
            <a:lvl1pPr>
              <a:defRPr>
                <a:solidFill>
                  <a:srgbClr val="888888"/>
                </a:solidFill>
                <a:latin typeface="+mj-lt"/>
                <a:ea typeface="+mj-ea"/>
                <a:cs typeface="+mj-cs"/>
                <a:sym typeface="Calibri"/>
              </a:defRPr>
            </a:lvl1pPr>
          </a:lstStyle>
          <a:p>
            <a:pPr defTabSz="1095934" fontAlgn="auto">
              <a:spcBef>
                <a:spcPts val="0"/>
              </a:spcBef>
              <a:spcAft>
                <a:spcPts val="0"/>
              </a:spcAft>
            </a:pPr>
            <a:fld id="{86CB4B4D-7CA3-9044-876B-883B54F8677D}" type="slidenum">
              <a:rPr lang="en-GB" sz="2200" smtClean="0"/>
              <a:pPr defTabSz="1095934" fontAlgn="auto">
                <a:spcBef>
                  <a:spcPts val="0"/>
                </a:spcBef>
                <a:spcAft>
                  <a:spcPts val="0"/>
                </a:spcAft>
              </a:pPr>
              <a:t>‹#›</a:t>
            </a:fld>
            <a:endParaRPr lang="en-GB" sz="2200"/>
          </a:p>
        </p:txBody>
      </p:sp>
    </p:spTree>
    <p:extLst>
      <p:ext uri="{BB962C8B-B14F-4D97-AF65-F5344CB8AC3E}">
        <p14:creationId xmlns:p14="http://schemas.microsoft.com/office/powerpoint/2010/main" val="50395753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4" name="Rectangle 3"/>
          <p:cNvSpPr>
            <a:spLocks noChangeArrowheads="1"/>
          </p:cNvSpPr>
          <p:nvPr/>
        </p:nvSpPr>
        <p:spPr bwMode="auto">
          <a:xfrm>
            <a:off x="981100" y="7787670"/>
            <a:ext cx="190690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altLang="en-US" sz="1000">
                <a:solidFill>
                  <a:srgbClr val="5A5A5A"/>
                </a:solidFill>
                <a:ea typeface="MS PGothic" pitchFamily="34" charset="-128"/>
                <a:cs typeface="Arial" pitchFamily="34" charset="0"/>
              </a:rPr>
              <a:t>© 2015 IBM Corporation</a:t>
            </a:r>
          </a:p>
        </p:txBody>
      </p:sp>
      <p:sp>
        <p:nvSpPr>
          <p:cNvPr id="2" name="Title 1"/>
          <p:cNvSpPr>
            <a:spLocks noGrp="1"/>
          </p:cNvSpPr>
          <p:nvPr>
            <p:ph type="title"/>
          </p:nvPr>
        </p:nvSpPr>
        <p:spPr>
          <a:xfrm>
            <a:off x="956600" y="964441"/>
            <a:ext cx="6339840" cy="1243418"/>
          </a:xfrm>
        </p:spPr>
        <p:txBody>
          <a:bodyPr/>
          <a:lstStyle>
            <a:lvl1pPr algn="l" defTabSz="1461493" rtl="0" eaLnBrk="1" latinLnBrk="0" hangingPunct="1">
              <a:lnSpc>
                <a:spcPts val="4800"/>
              </a:lnSpc>
              <a:spcBef>
                <a:spcPct val="0"/>
              </a:spcBef>
              <a:buNone/>
              <a:defRPr lang="en-US" sz="4500" kern="1200" baseline="0" dirty="0">
                <a:solidFill>
                  <a:schemeClr val="tx1"/>
                </a:solidFill>
                <a:latin typeface="+mj-lt"/>
                <a:ea typeface="+mj-ea"/>
                <a:cs typeface="+mj-cs"/>
              </a:defRPr>
            </a:lvl1pPr>
          </a:lstStyle>
          <a:p>
            <a:r>
              <a:rPr lang="en-US" dirty="0"/>
              <a:t>Click to edit Master title style</a:t>
            </a:r>
          </a:p>
        </p:txBody>
      </p:sp>
      <p:sp>
        <p:nvSpPr>
          <p:cNvPr id="10" name="Subtitle 2"/>
          <p:cNvSpPr>
            <a:spLocks noGrp="1"/>
          </p:cNvSpPr>
          <p:nvPr>
            <p:ph type="subTitle" idx="11"/>
          </p:nvPr>
        </p:nvSpPr>
        <p:spPr>
          <a:xfrm>
            <a:off x="961395" y="2846706"/>
            <a:ext cx="6350000" cy="498598"/>
          </a:xfrm>
        </p:spPr>
        <p:txBody>
          <a:bodyPr/>
          <a:lstStyle>
            <a:lvl1pPr marL="0" indent="0" algn="l">
              <a:buNone/>
              <a:defRPr sz="3200" baseline="0">
                <a:solidFill>
                  <a:schemeClr val="tx1"/>
                </a:solidFill>
              </a:defRPr>
            </a:lvl1pPr>
            <a:lvl2pPr marL="730717" indent="0" algn="ctr">
              <a:buNone/>
              <a:defRPr>
                <a:solidFill>
                  <a:schemeClr val="tx1">
                    <a:tint val="75000"/>
                  </a:schemeClr>
                </a:solidFill>
              </a:defRPr>
            </a:lvl2pPr>
            <a:lvl3pPr marL="1461493" indent="0" algn="ctr">
              <a:buNone/>
              <a:defRPr>
                <a:solidFill>
                  <a:schemeClr val="tx1">
                    <a:tint val="75000"/>
                  </a:schemeClr>
                </a:solidFill>
              </a:defRPr>
            </a:lvl3pPr>
            <a:lvl4pPr marL="2192234" indent="0" algn="ctr">
              <a:buNone/>
              <a:defRPr>
                <a:solidFill>
                  <a:schemeClr val="tx1">
                    <a:tint val="75000"/>
                  </a:schemeClr>
                </a:solidFill>
              </a:defRPr>
            </a:lvl4pPr>
            <a:lvl5pPr marL="2922982" indent="0" algn="ctr">
              <a:buNone/>
              <a:defRPr>
                <a:solidFill>
                  <a:schemeClr val="tx1">
                    <a:tint val="75000"/>
                  </a:schemeClr>
                </a:solidFill>
              </a:defRPr>
            </a:lvl5pPr>
            <a:lvl6pPr marL="3653710" indent="0" algn="ctr">
              <a:buNone/>
              <a:defRPr>
                <a:solidFill>
                  <a:schemeClr val="tx1">
                    <a:tint val="75000"/>
                  </a:schemeClr>
                </a:solidFill>
              </a:defRPr>
            </a:lvl6pPr>
            <a:lvl7pPr marL="4384440" indent="0" algn="ctr">
              <a:buNone/>
              <a:defRPr>
                <a:solidFill>
                  <a:schemeClr val="tx1">
                    <a:tint val="75000"/>
                  </a:schemeClr>
                </a:solidFill>
              </a:defRPr>
            </a:lvl7pPr>
            <a:lvl8pPr marL="5115197" indent="0" algn="ctr">
              <a:buNone/>
              <a:defRPr>
                <a:solidFill>
                  <a:schemeClr val="tx1">
                    <a:tint val="75000"/>
                  </a:schemeClr>
                </a:solidFill>
              </a:defRPr>
            </a:lvl8pPr>
            <a:lvl9pPr marL="584592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79840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Graphic slide">
    <p:bg>
      <p:bgPr>
        <a:solidFill>
          <a:srgbClr val="FFFFFF"/>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4467878" y="7787657"/>
            <a:ext cx="492760" cy="153888"/>
          </a:xfrm>
          <a:prstGeom prst="rect">
            <a:avLst/>
          </a:prstGeom>
          <a:noFill/>
          <a:ln w="9525">
            <a:noFill/>
            <a:miter lim="800000"/>
            <a:headEnd/>
            <a:tailEnd/>
          </a:ln>
        </p:spPr>
        <p:txBody>
          <a:bodyPr lIns="0" tIns="0" rIns="0" bIns="0">
            <a:spAutoFit/>
          </a:bodyPr>
          <a:lstStyle/>
          <a:p>
            <a:pPr>
              <a:defRPr/>
            </a:pPr>
            <a:fld id="{1C337AAC-EE4A-44E1-AA1C-47EAC237B301}" type="slidenum">
              <a:rPr lang="en-US" sz="1000">
                <a:solidFill>
                  <a:srgbClr val="5A5A5A"/>
                </a:solidFill>
                <a:latin typeface="Arial" pitchFamily="34" charset="0"/>
                <a:ea typeface="MS PGothic" pitchFamily="34" charset="-128"/>
                <a:cs typeface="Arial" pitchFamily="34" charset="0"/>
              </a:rPr>
              <a:pPr>
                <a:defRPr/>
              </a:pPr>
              <a:t>‹#›</a:t>
            </a:fld>
            <a:endParaRPr lang="en-US" sz="1000">
              <a:solidFill>
                <a:srgbClr val="5A5A5A"/>
              </a:solidFill>
              <a:latin typeface="Arial" pitchFamily="34" charset="0"/>
              <a:ea typeface="MS PGothic" pitchFamily="34" charset="-128"/>
              <a:cs typeface="Arial" pitchFamily="34" charset="0"/>
            </a:endParaRPr>
          </a:p>
        </p:txBody>
      </p:sp>
      <p:sp>
        <p:nvSpPr>
          <p:cNvPr id="4" name="Rectangle 3"/>
          <p:cNvSpPr>
            <a:spLocks noChangeArrowheads="1"/>
          </p:cNvSpPr>
          <p:nvPr/>
        </p:nvSpPr>
        <p:spPr bwMode="auto">
          <a:xfrm>
            <a:off x="4145283" y="7787657"/>
            <a:ext cx="314960" cy="153888"/>
          </a:xfrm>
          <a:prstGeom prst="rect">
            <a:avLst/>
          </a:prstGeom>
          <a:noFill/>
          <a:ln w="9525">
            <a:noFill/>
            <a:miter lim="800000"/>
            <a:headEnd/>
            <a:tailEnd/>
          </a:ln>
        </p:spPr>
        <p:txBody>
          <a:bodyPr lIns="0" tIns="0" rIns="0" bIns="0">
            <a:spAutoFit/>
          </a:bodyPr>
          <a:lstStyle/>
          <a:p>
            <a:pPr>
              <a:defRPr/>
            </a:pPr>
            <a:r>
              <a:rPr lang="en-US" sz="1000">
                <a:solidFill>
                  <a:srgbClr val="5A5A5A"/>
                </a:solidFill>
                <a:latin typeface="Arial" pitchFamily="34" charset="0"/>
                <a:ea typeface="MS PGothic" pitchFamily="34" charset="-128"/>
                <a:cs typeface="Arial" pitchFamily="34" charset="0"/>
              </a:rPr>
              <a:t>Page</a:t>
            </a:r>
          </a:p>
        </p:txBody>
      </p:sp>
      <p:sp>
        <p:nvSpPr>
          <p:cNvPr id="5" name="Rectangle 4"/>
          <p:cNvSpPr>
            <a:spLocks noChangeArrowheads="1"/>
          </p:cNvSpPr>
          <p:nvPr/>
        </p:nvSpPr>
        <p:spPr bwMode="auto">
          <a:xfrm>
            <a:off x="980457" y="7787657"/>
            <a:ext cx="1907541" cy="153888"/>
          </a:xfrm>
          <a:prstGeom prst="rect">
            <a:avLst/>
          </a:prstGeom>
          <a:noFill/>
          <a:ln w="9525">
            <a:noFill/>
            <a:miter lim="800000"/>
            <a:headEnd/>
            <a:tailEnd/>
          </a:ln>
        </p:spPr>
        <p:txBody>
          <a:bodyPr lIns="0" tIns="0" rIns="0" bIns="0">
            <a:spAutoFit/>
          </a:bodyPr>
          <a:lstStyle/>
          <a:p>
            <a:pPr>
              <a:defRPr/>
            </a:pPr>
            <a:r>
              <a:rPr lang="en-US" sz="1000">
                <a:solidFill>
                  <a:srgbClr val="5A5A5A"/>
                </a:solidFill>
                <a:latin typeface="Arial" pitchFamily="34" charset="0"/>
                <a:ea typeface="MS PGothic" pitchFamily="34" charset="-128"/>
                <a:cs typeface="Arial" pitchFamily="34" charset="0"/>
              </a:rPr>
              <a:t>© 2016 IBM Corporation</a:t>
            </a:r>
          </a:p>
        </p:txBody>
      </p:sp>
      <p:sp>
        <p:nvSpPr>
          <p:cNvPr id="2" name="Title 1"/>
          <p:cNvSpPr>
            <a:spLocks noGrp="1"/>
          </p:cNvSpPr>
          <p:nvPr>
            <p:ph type="title"/>
          </p:nvPr>
        </p:nvSpPr>
        <p:spPr>
          <a:xfrm>
            <a:off x="948693" y="954494"/>
            <a:ext cx="6339840" cy="627864"/>
          </a:xfrm>
        </p:spPr>
        <p:txBody>
          <a:bodyPr/>
          <a:lstStyle>
            <a:lvl1pPr>
              <a:lnSpc>
                <a:spcPts val="4800"/>
              </a:lnSpc>
              <a:defRPr sz="4500" baseline="0">
                <a:solidFill>
                  <a:schemeClr val="accent5"/>
                </a:solidFill>
              </a:defRPr>
            </a:lvl1pPr>
          </a:lstStyle>
          <a:p>
            <a:r>
              <a:rPr lang="en-US" dirty="0"/>
              <a:t>Click to edit Master title</a:t>
            </a:r>
          </a:p>
        </p:txBody>
      </p:sp>
    </p:spTree>
    <p:extLst>
      <p:ext uri="{BB962C8B-B14F-4D97-AF65-F5344CB8AC3E}">
        <p14:creationId xmlns:p14="http://schemas.microsoft.com/office/powerpoint/2010/main" val="1783504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4"/>
            <a:ext cx="12618720" cy="103413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5611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17436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4" name="Rectangle 3"/>
          <p:cNvSpPr>
            <a:spLocks noChangeArrowheads="1"/>
          </p:cNvSpPr>
          <p:nvPr/>
        </p:nvSpPr>
        <p:spPr bwMode="auto">
          <a:xfrm>
            <a:off x="981102" y="7787687"/>
            <a:ext cx="190690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095494">
              <a:defRPr/>
            </a:pPr>
            <a:r>
              <a:rPr lang="en-US" altLang="en-US" sz="1000">
                <a:solidFill>
                  <a:srgbClr val="5A5A5A"/>
                </a:solidFill>
                <a:ea typeface="MS PGothic" pitchFamily="34" charset="-128"/>
                <a:cs typeface="Arial" pitchFamily="34" charset="0"/>
              </a:rPr>
              <a:t>© 2015 IBM Corporation</a:t>
            </a:r>
          </a:p>
        </p:txBody>
      </p:sp>
      <p:sp>
        <p:nvSpPr>
          <p:cNvPr id="2" name="Title 1"/>
          <p:cNvSpPr>
            <a:spLocks noGrp="1"/>
          </p:cNvSpPr>
          <p:nvPr>
            <p:ph type="title"/>
          </p:nvPr>
        </p:nvSpPr>
        <p:spPr>
          <a:xfrm>
            <a:off x="956600" y="964433"/>
            <a:ext cx="6339840" cy="1243418"/>
          </a:xfrm>
        </p:spPr>
        <p:txBody>
          <a:bodyPr/>
          <a:lstStyle>
            <a:lvl1pPr algn="l" defTabSz="1460245" rtl="0" eaLnBrk="1" latinLnBrk="0" hangingPunct="1">
              <a:lnSpc>
                <a:spcPts val="4800"/>
              </a:lnSpc>
              <a:spcBef>
                <a:spcPct val="0"/>
              </a:spcBef>
              <a:buNone/>
              <a:defRPr lang="en-US" sz="4500" kern="1200" baseline="0" dirty="0">
                <a:solidFill>
                  <a:schemeClr val="tx1"/>
                </a:solidFill>
                <a:latin typeface="+mj-lt"/>
                <a:ea typeface="+mj-ea"/>
                <a:cs typeface="+mj-cs"/>
              </a:defRPr>
            </a:lvl1pPr>
          </a:lstStyle>
          <a:p>
            <a:r>
              <a:rPr lang="en-US" dirty="0"/>
              <a:t>Click to edit Master title style</a:t>
            </a:r>
          </a:p>
        </p:txBody>
      </p:sp>
      <p:sp>
        <p:nvSpPr>
          <p:cNvPr id="10" name="Subtitle 2"/>
          <p:cNvSpPr>
            <a:spLocks noGrp="1"/>
          </p:cNvSpPr>
          <p:nvPr>
            <p:ph type="subTitle" idx="11"/>
          </p:nvPr>
        </p:nvSpPr>
        <p:spPr>
          <a:xfrm>
            <a:off x="961402" y="2846696"/>
            <a:ext cx="6350000" cy="498598"/>
          </a:xfrm>
        </p:spPr>
        <p:txBody>
          <a:bodyPr/>
          <a:lstStyle>
            <a:lvl1pPr marL="0" indent="0" algn="l">
              <a:buNone/>
              <a:defRPr sz="3200" baseline="0">
                <a:solidFill>
                  <a:schemeClr val="tx1"/>
                </a:solidFill>
              </a:defRPr>
            </a:lvl1pPr>
            <a:lvl2pPr marL="730086" indent="0" algn="ctr">
              <a:buNone/>
              <a:defRPr>
                <a:solidFill>
                  <a:schemeClr val="tx1">
                    <a:tint val="75000"/>
                  </a:schemeClr>
                </a:solidFill>
              </a:defRPr>
            </a:lvl2pPr>
            <a:lvl3pPr marL="1460245" indent="0" algn="ctr">
              <a:buNone/>
              <a:defRPr>
                <a:solidFill>
                  <a:schemeClr val="tx1">
                    <a:tint val="75000"/>
                  </a:schemeClr>
                </a:solidFill>
              </a:defRPr>
            </a:lvl3pPr>
            <a:lvl4pPr marL="2190370" indent="0" algn="ctr">
              <a:buNone/>
              <a:defRPr>
                <a:solidFill>
                  <a:schemeClr val="tx1">
                    <a:tint val="75000"/>
                  </a:schemeClr>
                </a:solidFill>
              </a:defRPr>
            </a:lvl4pPr>
            <a:lvl5pPr marL="2920486" indent="0" algn="ctr">
              <a:buNone/>
              <a:defRPr>
                <a:solidFill>
                  <a:schemeClr val="tx1">
                    <a:tint val="75000"/>
                  </a:schemeClr>
                </a:solidFill>
              </a:defRPr>
            </a:lvl5pPr>
            <a:lvl6pPr marL="3650608" indent="0" algn="ctr">
              <a:buNone/>
              <a:defRPr>
                <a:solidFill>
                  <a:schemeClr val="tx1">
                    <a:tint val="75000"/>
                  </a:schemeClr>
                </a:solidFill>
              </a:defRPr>
            </a:lvl6pPr>
            <a:lvl7pPr marL="4380725" indent="0" algn="ctr">
              <a:buNone/>
              <a:defRPr>
                <a:solidFill>
                  <a:schemeClr val="tx1">
                    <a:tint val="75000"/>
                  </a:schemeClr>
                </a:solidFill>
              </a:defRPr>
            </a:lvl7pPr>
            <a:lvl8pPr marL="5110866" indent="0" algn="ctr">
              <a:buNone/>
              <a:defRPr>
                <a:solidFill>
                  <a:schemeClr val="tx1">
                    <a:tint val="75000"/>
                  </a:schemeClr>
                </a:solidFill>
              </a:defRPr>
            </a:lvl8pPr>
            <a:lvl9pPr marL="584095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45290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828800" y="1346845"/>
            <a:ext cx="10972800" cy="2865122"/>
          </a:xfrm>
          <a:prstGeom prst="rect">
            <a:avLst/>
          </a:prstGeom>
        </p:spPr>
        <p:txBody>
          <a:bodyPr anchor="b"/>
          <a:lstStyle>
            <a:lvl1pPr algn="ctr">
              <a:defRPr sz="7200"/>
            </a:lvl1pPr>
          </a:lstStyle>
          <a:p>
            <a:r>
              <a:t>Title Text</a:t>
            </a:r>
          </a:p>
        </p:txBody>
      </p:sp>
      <p:sp>
        <p:nvSpPr>
          <p:cNvPr id="12" name="Body Level One…"/>
          <p:cNvSpPr txBox="1">
            <a:spLocks noGrp="1"/>
          </p:cNvSpPr>
          <p:nvPr>
            <p:ph type="body" sz="quarter" idx="1"/>
          </p:nvPr>
        </p:nvSpPr>
        <p:spPr>
          <a:xfrm>
            <a:off x="1828800" y="4322449"/>
            <a:ext cx="10972800" cy="1986917"/>
          </a:xfrm>
          <a:prstGeom prst="rect">
            <a:avLst/>
          </a:prstGeom>
        </p:spPr>
        <p:txBody>
          <a:bodyPr/>
          <a:lstStyle>
            <a:lvl1pPr marL="0" indent="0" algn="ctr">
              <a:buSzTx/>
              <a:buFontTx/>
              <a:buNone/>
              <a:defRPr sz="2900"/>
            </a:lvl1pPr>
            <a:lvl2pPr marL="0" indent="0" algn="ctr">
              <a:buSzTx/>
              <a:buFontTx/>
              <a:buNone/>
              <a:defRPr sz="2900"/>
            </a:lvl2pPr>
            <a:lvl3pPr marL="0" indent="0" algn="ctr">
              <a:buSzTx/>
              <a:buFontTx/>
              <a:buNone/>
              <a:defRPr sz="2900"/>
            </a:lvl3pPr>
            <a:lvl4pPr marL="0" indent="0" algn="ctr">
              <a:buSzTx/>
              <a:buFontTx/>
              <a:buNone/>
              <a:defRPr sz="2900"/>
            </a:lvl4pPr>
            <a:lvl5pPr marL="0" indent="0" algn="ctr">
              <a:buSzTx/>
              <a:buFontTx/>
              <a:buNone/>
              <a:defRPr sz="29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8365723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0780957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98221" y="2051695"/>
            <a:ext cx="12618720" cy="3423285"/>
          </a:xfrm>
          <a:prstGeom prst="rect">
            <a:avLst/>
          </a:prstGeom>
        </p:spPr>
        <p:txBody>
          <a:bodyPr anchor="b"/>
          <a:lstStyle>
            <a:lvl1pPr>
              <a:defRPr sz="7200"/>
            </a:lvl1pPr>
          </a:lstStyle>
          <a:p>
            <a:r>
              <a:t>Title Text</a:t>
            </a:r>
          </a:p>
        </p:txBody>
      </p:sp>
      <p:sp>
        <p:nvSpPr>
          <p:cNvPr id="30" name="Body Level One…"/>
          <p:cNvSpPr txBox="1">
            <a:spLocks noGrp="1"/>
          </p:cNvSpPr>
          <p:nvPr>
            <p:ph type="body" sz="quarter" idx="1"/>
          </p:nvPr>
        </p:nvSpPr>
        <p:spPr>
          <a:xfrm>
            <a:off x="998221" y="5507362"/>
            <a:ext cx="12618720" cy="1800227"/>
          </a:xfrm>
          <a:prstGeom prst="rect">
            <a:avLst/>
          </a:prstGeom>
        </p:spPr>
        <p:txBody>
          <a:bodyPr/>
          <a:lstStyle>
            <a:lvl1pPr marL="0" indent="0">
              <a:buSzTx/>
              <a:buFontTx/>
              <a:buNone/>
              <a:defRPr sz="2900"/>
            </a:lvl1pPr>
            <a:lvl2pPr marL="0" indent="0">
              <a:buSzTx/>
              <a:buFontTx/>
              <a:buNone/>
              <a:defRPr sz="2900"/>
            </a:lvl2pPr>
            <a:lvl3pPr marL="0" indent="0">
              <a:buSzTx/>
              <a:buFontTx/>
              <a:buNone/>
              <a:defRPr sz="2900"/>
            </a:lvl3pPr>
            <a:lvl4pPr marL="0" indent="0">
              <a:buSzTx/>
              <a:buFontTx/>
              <a:buNone/>
              <a:defRPr sz="2900"/>
            </a:lvl4pPr>
            <a:lvl5pPr marL="0" indent="0">
              <a:buSzTx/>
              <a:buFontTx/>
              <a:buNone/>
              <a:defRPr sz="29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637219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005840" y="2190752"/>
            <a:ext cx="6217920" cy="522160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110070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007754" y="438151"/>
            <a:ext cx="12618722" cy="1590677"/>
          </a:xfrm>
          <a:prstGeom prst="rect">
            <a:avLst/>
          </a:prstGeom>
        </p:spPr>
        <p:txBody>
          <a:bodyPr/>
          <a:lstStyle/>
          <a:p>
            <a:r>
              <a:t>Title Text</a:t>
            </a:r>
          </a:p>
        </p:txBody>
      </p:sp>
      <p:sp>
        <p:nvSpPr>
          <p:cNvPr id="48" name="Body Level One…"/>
          <p:cNvSpPr txBox="1">
            <a:spLocks noGrp="1"/>
          </p:cNvSpPr>
          <p:nvPr>
            <p:ph type="body" sz="quarter" idx="1"/>
          </p:nvPr>
        </p:nvSpPr>
        <p:spPr>
          <a:xfrm>
            <a:off x="1007751" y="2017400"/>
            <a:ext cx="6189349" cy="988698"/>
          </a:xfrm>
          <a:prstGeom prst="rect">
            <a:avLst/>
          </a:prstGeom>
        </p:spPr>
        <p:txBody>
          <a:bodyPr anchor="b"/>
          <a:lstStyle>
            <a:lvl1pPr marL="0" indent="0">
              <a:buSzTx/>
              <a:buFontTx/>
              <a:buNone/>
              <a:defRPr sz="2900" b="1"/>
            </a:lvl1pPr>
            <a:lvl2pPr marL="0" indent="0">
              <a:buSzTx/>
              <a:buFontTx/>
              <a:buNone/>
              <a:defRPr sz="2900" b="1"/>
            </a:lvl2pPr>
            <a:lvl3pPr marL="0" indent="0">
              <a:buSzTx/>
              <a:buFontTx/>
              <a:buNone/>
              <a:defRPr sz="2900" b="1"/>
            </a:lvl3pPr>
            <a:lvl4pPr marL="0" indent="0">
              <a:buSzTx/>
              <a:buFontTx/>
              <a:buNone/>
              <a:defRPr sz="2900" b="1"/>
            </a:lvl4pPr>
            <a:lvl5pPr marL="0" indent="0">
              <a:buSzTx/>
              <a:buFontTx/>
              <a:buNone/>
              <a:defRPr sz="29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7406644" y="2017400"/>
            <a:ext cx="6219826" cy="988698"/>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1367030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4521985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3142710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007744" y="548640"/>
            <a:ext cx="4718688" cy="1920240"/>
          </a:xfrm>
          <a:prstGeom prst="rect">
            <a:avLst/>
          </a:prstGeom>
        </p:spPr>
        <p:txBody>
          <a:bodyPr anchor="b"/>
          <a:lstStyle>
            <a:lvl1pPr>
              <a:defRPr sz="3800"/>
            </a:lvl1pPr>
          </a:lstStyle>
          <a:p>
            <a:r>
              <a:t>Title Text</a:t>
            </a:r>
          </a:p>
        </p:txBody>
      </p:sp>
      <p:sp>
        <p:nvSpPr>
          <p:cNvPr id="73" name="Body Level One…"/>
          <p:cNvSpPr txBox="1">
            <a:spLocks noGrp="1"/>
          </p:cNvSpPr>
          <p:nvPr>
            <p:ph type="body" sz="half" idx="1"/>
          </p:nvPr>
        </p:nvSpPr>
        <p:spPr>
          <a:xfrm>
            <a:off x="6219828" y="1184918"/>
            <a:ext cx="7406645" cy="5848350"/>
          </a:xfrm>
          <a:prstGeom prst="rect">
            <a:avLst/>
          </a:prstGeom>
        </p:spPr>
        <p:txBody>
          <a:bodyPr/>
          <a:lstStyle>
            <a:lvl1pPr>
              <a:defRPr sz="3800"/>
            </a:lvl1pPr>
            <a:lvl2pPr marL="862029" indent="-313466">
              <a:defRPr sz="3800"/>
            </a:lvl2pPr>
            <a:lvl3pPr marL="1462837" indent="-365707">
              <a:defRPr sz="3800"/>
            </a:lvl3pPr>
            <a:lvl4pPr marL="2084542" indent="-438853">
              <a:defRPr sz="3800"/>
            </a:lvl4pPr>
            <a:lvl5pPr marL="2633104" indent="-438853">
              <a:defRPr sz="38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1007753" y="2468884"/>
            <a:ext cx="4718690" cy="4573906"/>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4293506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007744" y="548640"/>
            <a:ext cx="4718688" cy="1920240"/>
          </a:xfrm>
          <a:prstGeom prst="rect">
            <a:avLst/>
          </a:prstGeom>
        </p:spPr>
        <p:txBody>
          <a:bodyPr anchor="b"/>
          <a:lstStyle>
            <a:lvl1pPr>
              <a:defRPr sz="3800"/>
            </a:lvl1pPr>
          </a:lstStyle>
          <a:p>
            <a:r>
              <a:t>Title Text</a:t>
            </a:r>
          </a:p>
        </p:txBody>
      </p:sp>
      <p:sp>
        <p:nvSpPr>
          <p:cNvPr id="83" name="Picture Placeholder 2"/>
          <p:cNvSpPr>
            <a:spLocks noGrp="1"/>
          </p:cNvSpPr>
          <p:nvPr>
            <p:ph type="pic" sz="half" idx="13"/>
          </p:nvPr>
        </p:nvSpPr>
        <p:spPr>
          <a:xfrm>
            <a:off x="6219828" y="1184918"/>
            <a:ext cx="7406645" cy="5848350"/>
          </a:xfrm>
          <a:prstGeom prst="rect">
            <a:avLst/>
          </a:prstGeom>
        </p:spPr>
        <p:txBody>
          <a:bodyPr lIns="109710" tIns="54858" rIns="109710" bIns="54858">
            <a:noAutofit/>
          </a:bodyPr>
          <a:lstStyle/>
          <a:p>
            <a:endParaRPr/>
          </a:p>
        </p:txBody>
      </p:sp>
      <p:sp>
        <p:nvSpPr>
          <p:cNvPr id="84" name="Body Level One…"/>
          <p:cNvSpPr txBox="1">
            <a:spLocks noGrp="1"/>
          </p:cNvSpPr>
          <p:nvPr>
            <p:ph type="body" sz="quarter" idx="1"/>
          </p:nvPr>
        </p:nvSpPr>
        <p:spPr>
          <a:xfrm>
            <a:off x="1007744" y="2468884"/>
            <a:ext cx="4718688" cy="4573906"/>
          </a:xfrm>
          <a:prstGeom prst="rect">
            <a:avLst/>
          </a:prstGeom>
        </p:spPr>
        <p:txBody>
          <a:bodyPr/>
          <a:lstStyle>
            <a:lvl1pPr marL="0" indent="0">
              <a:buSzTx/>
              <a:buFontTx/>
              <a:buNone/>
              <a:defRPr sz="1900"/>
            </a:lvl1pPr>
            <a:lvl2pPr marL="0" indent="0">
              <a:buSzTx/>
              <a:buFontTx/>
              <a:buNone/>
              <a:defRPr sz="1900"/>
            </a:lvl2pPr>
            <a:lvl3pPr marL="0" indent="0">
              <a:buSzTx/>
              <a:buFontTx/>
              <a:buNone/>
              <a:defRPr sz="1900"/>
            </a:lvl3pPr>
            <a:lvl4pPr marL="0" indent="0">
              <a:buSzTx/>
              <a:buFontTx/>
              <a:buNone/>
              <a:defRPr sz="1900"/>
            </a:lvl4pPr>
            <a:lvl5pPr marL="0" indent="0">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2041764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chnology Tre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Technology Trend</a:t>
            </a:r>
          </a:p>
        </p:txBody>
      </p:sp>
    </p:spTree>
    <p:extLst>
      <p:ext uri="{BB962C8B-B14F-4D97-AF65-F5344CB8AC3E}">
        <p14:creationId xmlns:p14="http://schemas.microsoft.com/office/powerpoint/2010/main" val="179260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039094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10469882" y="438159"/>
            <a:ext cx="3154680" cy="6974206"/>
          </a:xfrm>
          <a:prstGeom prst="rect">
            <a:avLst/>
          </a:prstGeom>
        </p:spPr>
        <p:txBody>
          <a:bodyPr/>
          <a:lstStyle/>
          <a:p>
            <a:r>
              <a:t>Title Text</a:t>
            </a:r>
          </a:p>
        </p:txBody>
      </p:sp>
      <p:sp>
        <p:nvSpPr>
          <p:cNvPr id="102" name="Body Level One…"/>
          <p:cNvSpPr txBox="1">
            <a:spLocks noGrp="1"/>
          </p:cNvSpPr>
          <p:nvPr>
            <p:ph type="body" idx="1"/>
          </p:nvPr>
        </p:nvSpPr>
        <p:spPr>
          <a:xfrm>
            <a:off x="1005846" y="438159"/>
            <a:ext cx="9281160" cy="697420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8077574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1828800" y="1346845"/>
            <a:ext cx="10972800" cy="2865122"/>
          </a:xfrm>
          <a:prstGeom prst="rect">
            <a:avLst/>
          </a:prstGeom>
        </p:spPr>
        <p:txBody>
          <a:bodyPr anchor="b"/>
          <a:lstStyle>
            <a:lvl1pPr algn="ctr">
              <a:defRPr sz="5800">
                <a:solidFill>
                  <a:srgbClr val="000000"/>
                </a:solidFill>
              </a:defRPr>
            </a:lvl1pPr>
          </a:lstStyle>
          <a:p>
            <a:r>
              <a:t>Title Text</a:t>
            </a:r>
          </a:p>
        </p:txBody>
      </p:sp>
      <p:sp>
        <p:nvSpPr>
          <p:cNvPr id="111" name="Body Level One…"/>
          <p:cNvSpPr txBox="1">
            <a:spLocks noGrp="1"/>
          </p:cNvSpPr>
          <p:nvPr>
            <p:ph type="body" sz="quarter" idx="1"/>
          </p:nvPr>
        </p:nvSpPr>
        <p:spPr>
          <a:xfrm>
            <a:off x="1828800" y="4322449"/>
            <a:ext cx="10972800" cy="1986917"/>
          </a:xfrm>
          <a:prstGeom prst="rect">
            <a:avLst/>
          </a:prstGeom>
        </p:spPr>
        <p:txBody>
          <a:bodyPr/>
          <a:lstStyle>
            <a:lvl1pPr marL="0" indent="0" algn="ctr">
              <a:buSzTx/>
              <a:buFontTx/>
              <a:buNone/>
              <a:defRPr sz="2900">
                <a:solidFill>
                  <a:srgbClr val="000000"/>
                </a:solidFill>
              </a:defRPr>
            </a:lvl1pPr>
            <a:lvl2pPr marL="0" indent="0" algn="ctr">
              <a:buSzTx/>
              <a:buFontTx/>
              <a:buNone/>
              <a:defRPr sz="2900">
                <a:solidFill>
                  <a:srgbClr val="000000"/>
                </a:solidFill>
              </a:defRPr>
            </a:lvl2pPr>
            <a:lvl3pPr marL="0" indent="0" algn="ctr">
              <a:buSzTx/>
              <a:buFontTx/>
              <a:buNone/>
              <a:defRPr sz="2900">
                <a:solidFill>
                  <a:srgbClr val="000000"/>
                </a:solidFill>
              </a:defRPr>
            </a:lvl3pPr>
            <a:lvl4pPr marL="0" indent="0" algn="ctr">
              <a:buSzTx/>
              <a:buFontTx/>
              <a:buNone/>
              <a:defRPr sz="2900">
                <a:solidFill>
                  <a:srgbClr val="000000"/>
                </a:solidFill>
              </a:defRPr>
            </a:lvl4pPr>
            <a:lvl5pPr marL="0" indent="0" algn="ctr">
              <a:buSzTx/>
              <a:buFontTx/>
              <a:buNone/>
              <a:defRPr sz="29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3294487" y="7680501"/>
            <a:ext cx="330085" cy="332394"/>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5696807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FFFFFF"/>
        </a:solidFill>
        <a:effectLst/>
      </p:bgPr>
    </p:bg>
    <p:spTree>
      <p:nvGrpSpPr>
        <p:cNvPr id="1" name=""/>
        <p:cNvGrpSpPr/>
        <p:nvPr/>
      </p:nvGrpSpPr>
      <p:grpSpPr>
        <a:xfrm>
          <a:off x="0" y="0"/>
          <a:ext cx="0" cy="0"/>
          <a:chOff x="0" y="0"/>
          <a:chExt cx="0" cy="0"/>
        </a:xfrm>
      </p:grpSpPr>
      <p:sp>
        <p:nvSpPr>
          <p:cNvPr id="119" name="Rectangle 6"/>
          <p:cNvSpPr/>
          <p:nvPr/>
        </p:nvSpPr>
        <p:spPr>
          <a:xfrm>
            <a:off x="0" y="2"/>
            <a:ext cx="14630400" cy="1503683"/>
          </a:xfrm>
          <a:prstGeom prst="rect">
            <a:avLst/>
          </a:prstGeom>
          <a:solidFill>
            <a:srgbClr val="0070C0"/>
          </a:solidFill>
          <a:ln w="12700">
            <a:solidFill>
              <a:srgbClr val="32538F"/>
            </a:solidFill>
            <a:miter/>
          </a:ln>
        </p:spPr>
        <p:txBody>
          <a:bodyPr lIns="54858" tIns="54858" rIns="54858" bIns="54858" anchor="ctr"/>
          <a:lstStyle/>
          <a:p>
            <a:pPr algn="ctr" defTabSz="548566" fontAlgn="auto" hangingPunct="0">
              <a:spcBef>
                <a:spcPts val="0"/>
              </a:spcBef>
              <a:spcAft>
                <a:spcPts val="0"/>
              </a:spcAft>
              <a:defRPr>
                <a:solidFill>
                  <a:srgbClr val="FFFFFF"/>
                </a:solidFill>
              </a:defRPr>
            </a:pPr>
            <a:endParaRPr sz="2200" kern="0">
              <a:solidFill>
                <a:srgbClr val="FFFFFF"/>
              </a:solidFill>
              <a:latin typeface="Calibri"/>
              <a:ea typeface="Calibri"/>
              <a:cs typeface="Calibri"/>
              <a:sym typeface="Calibri"/>
            </a:endParaRPr>
          </a:p>
        </p:txBody>
      </p:sp>
      <p:sp>
        <p:nvSpPr>
          <p:cNvPr id="120" name="Title Text"/>
          <p:cNvSpPr txBox="1">
            <a:spLocks noGrp="1"/>
          </p:cNvSpPr>
          <p:nvPr>
            <p:ph type="title"/>
          </p:nvPr>
        </p:nvSpPr>
        <p:spPr>
          <a:xfrm>
            <a:off x="182889" y="180769"/>
            <a:ext cx="14114034" cy="1201000"/>
          </a:xfrm>
          <a:prstGeom prst="rect">
            <a:avLst/>
          </a:prstGeom>
        </p:spPr>
        <p:txBody>
          <a:bodyPr/>
          <a:lstStyle>
            <a:lvl1pPr>
              <a:defRPr sz="4300"/>
            </a:lvl1pPr>
          </a:lstStyle>
          <a:p>
            <a:r>
              <a:t>Title Text</a:t>
            </a:r>
          </a:p>
        </p:txBody>
      </p:sp>
      <p:sp>
        <p:nvSpPr>
          <p:cNvPr id="121" name="Body Level One…"/>
          <p:cNvSpPr txBox="1">
            <a:spLocks noGrp="1"/>
          </p:cNvSpPr>
          <p:nvPr>
            <p:ph type="body" idx="1"/>
          </p:nvPr>
        </p:nvSpPr>
        <p:spPr>
          <a:xfrm>
            <a:off x="333495" y="1503686"/>
            <a:ext cx="13963427" cy="6014720"/>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pic>
        <p:nvPicPr>
          <p:cNvPr id="122" name="Picture 13" descr="Picture 13"/>
          <p:cNvPicPr>
            <a:picLocks noChangeAspect="1"/>
          </p:cNvPicPr>
          <p:nvPr/>
        </p:nvPicPr>
        <p:blipFill>
          <a:blip r:embed="rId2">
            <a:extLst/>
          </a:blip>
          <a:stretch>
            <a:fillRect/>
          </a:stretch>
        </p:blipFill>
        <p:spPr>
          <a:xfrm>
            <a:off x="12699467" y="176779"/>
            <a:ext cx="879382" cy="879382"/>
          </a:xfrm>
          <a:prstGeom prst="rect">
            <a:avLst/>
          </a:prstGeom>
          <a:ln w="12700">
            <a:miter lim="400000"/>
          </a:ln>
        </p:spPr>
      </p:pic>
      <p:grpSp>
        <p:nvGrpSpPr>
          <p:cNvPr id="125" name="Group 6"/>
          <p:cNvGrpSpPr/>
          <p:nvPr/>
        </p:nvGrpSpPr>
        <p:grpSpPr>
          <a:xfrm>
            <a:off x="13582168" y="144468"/>
            <a:ext cx="893946" cy="862379"/>
            <a:chOff x="0" y="-1"/>
            <a:chExt cx="744953" cy="718647"/>
          </a:xfrm>
        </p:grpSpPr>
        <p:sp>
          <p:nvSpPr>
            <p:cNvPr id="123" name="Oval 7"/>
            <p:cNvSpPr/>
            <p:nvPr/>
          </p:nvSpPr>
          <p:spPr>
            <a:xfrm>
              <a:off x="-1" y="-2"/>
              <a:ext cx="744955" cy="718649"/>
            </a:xfrm>
            <a:prstGeom prst="ellipse">
              <a:avLst/>
            </a:prstGeom>
            <a:solidFill>
              <a:srgbClr val="FFFFFF"/>
            </a:solidFill>
            <a:ln w="44450" cap="flat">
              <a:solidFill>
                <a:srgbClr val="4D4D4D"/>
              </a:solidFill>
              <a:prstDash val="sysDash"/>
              <a:round/>
            </a:ln>
            <a:effectLst/>
          </p:spPr>
          <p:txBody>
            <a:bodyPr wrap="square" lIns="45718" tIns="45718" rIns="45718" bIns="45718" numCol="1" anchor="ctr">
              <a:noAutofit/>
            </a:bodyPr>
            <a:lstStyle/>
            <a:p>
              <a:pPr algn="ctr" defTabSz="365630" fontAlgn="auto" hangingPunct="0">
                <a:spcBef>
                  <a:spcPts val="0"/>
                </a:spcBef>
                <a:spcAft>
                  <a:spcPts val="0"/>
                </a:spcAft>
                <a:defRPr sz="200">
                  <a:solidFill>
                    <a:srgbClr val="FFFFFF"/>
                  </a:solidFill>
                  <a:latin typeface="Arial"/>
                  <a:ea typeface="Arial"/>
                  <a:cs typeface="Arial"/>
                  <a:sym typeface="Arial"/>
                </a:defRPr>
              </a:pPr>
              <a:endParaRPr sz="500" kern="0">
                <a:solidFill>
                  <a:srgbClr val="FFFFFF"/>
                </a:solidFill>
                <a:latin typeface="Arial"/>
                <a:ea typeface="Arial"/>
                <a:cs typeface="Arial"/>
                <a:sym typeface="Arial"/>
              </a:endParaRPr>
            </a:p>
          </p:txBody>
        </p:sp>
        <p:pic>
          <p:nvPicPr>
            <p:cNvPr id="124" name="Picture 1" descr="Picture 1"/>
            <p:cNvPicPr>
              <a:picLocks noChangeAspect="1"/>
            </p:cNvPicPr>
            <p:nvPr/>
          </p:nvPicPr>
          <p:blipFill>
            <a:blip r:embed="rId3">
              <a:extLst/>
            </a:blip>
            <a:stretch>
              <a:fillRect/>
            </a:stretch>
          </p:blipFill>
          <p:spPr>
            <a:xfrm>
              <a:off x="37924" y="32584"/>
              <a:ext cx="672392" cy="648649"/>
            </a:xfrm>
            <a:prstGeom prst="rect">
              <a:avLst/>
            </a:prstGeom>
            <a:ln w="12700" cap="flat">
              <a:noFill/>
              <a:miter lim="400000"/>
            </a:ln>
            <a:effectLst/>
          </p:spPr>
        </p:pic>
      </p:grpSp>
      <p:sp>
        <p:nvSpPr>
          <p:cNvPr id="126" name="Slide Number"/>
          <p:cNvSpPr txBox="1">
            <a:spLocks noGrp="1"/>
          </p:cNvSpPr>
          <p:nvPr>
            <p:ph type="sldNum" sz="quarter" idx="2"/>
          </p:nvPr>
        </p:nvSpPr>
        <p:spPr>
          <a:xfrm>
            <a:off x="13294487" y="7680501"/>
            <a:ext cx="330085" cy="332394"/>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3800531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FFFFFF"/>
        </a:solidFill>
        <a:effectLst/>
      </p:bgPr>
    </p:bg>
    <p:spTree>
      <p:nvGrpSpPr>
        <p:cNvPr id="1" name=""/>
        <p:cNvGrpSpPr/>
        <p:nvPr/>
      </p:nvGrpSpPr>
      <p:grpSpPr>
        <a:xfrm>
          <a:off x="0" y="0"/>
          <a:ext cx="0" cy="0"/>
          <a:chOff x="0" y="0"/>
          <a:chExt cx="0" cy="0"/>
        </a:xfrm>
      </p:grpSpPr>
      <p:sp>
        <p:nvSpPr>
          <p:cNvPr id="133" name="Rectangle 6"/>
          <p:cNvSpPr/>
          <p:nvPr/>
        </p:nvSpPr>
        <p:spPr>
          <a:xfrm>
            <a:off x="0" y="-28363"/>
            <a:ext cx="14630400" cy="1503683"/>
          </a:xfrm>
          <a:prstGeom prst="rect">
            <a:avLst/>
          </a:prstGeom>
          <a:solidFill>
            <a:srgbClr val="0070C0"/>
          </a:solidFill>
          <a:ln w="12700">
            <a:solidFill>
              <a:srgbClr val="32538F"/>
            </a:solidFill>
            <a:miter/>
          </a:ln>
        </p:spPr>
        <p:txBody>
          <a:bodyPr lIns="54858" tIns="54858" rIns="54858" bIns="54858" anchor="ctr"/>
          <a:lstStyle/>
          <a:p>
            <a:pPr algn="ctr" defTabSz="548566" fontAlgn="auto" hangingPunct="0">
              <a:spcBef>
                <a:spcPts val="0"/>
              </a:spcBef>
              <a:spcAft>
                <a:spcPts val="0"/>
              </a:spcAft>
              <a:defRPr>
                <a:solidFill>
                  <a:srgbClr val="FFFFFF"/>
                </a:solidFill>
              </a:defRPr>
            </a:pPr>
            <a:endParaRPr sz="2200" kern="0">
              <a:solidFill>
                <a:srgbClr val="FFFFFF"/>
              </a:solidFill>
              <a:latin typeface="Calibri"/>
              <a:ea typeface="Calibri"/>
              <a:cs typeface="Calibri"/>
              <a:sym typeface="Calibri"/>
            </a:endParaRPr>
          </a:p>
        </p:txBody>
      </p:sp>
      <p:sp>
        <p:nvSpPr>
          <p:cNvPr id="134" name="Title Text"/>
          <p:cNvSpPr txBox="1">
            <a:spLocks noGrp="1"/>
          </p:cNvSpPr>
          <p:nvPr>
            <p:ph type="title"/>
          </p:nvPr>
        </p:nvSpPr>
        <p:spPr>
          <a:xfrm>
            <a:off x="2681259" y="180769"/>
            <a:ext cx="11615654" cy="1201000"/>
          </a:xfrm>
          <a:prstGeom prst="rect">
            <a:avLst/>
          </a:prstGeom>
        </p:spPr>
        <p:txBody>
          <a:bodyPr/>
          <a:lstStyle>
            <a:lvl1pPr>
              <a:defRPr sz="4300"/>
            </a:lvl1pPr>
          </a:lstStyle>
          <a:p>
            <a:r>
              <a:t>Title Text</a:t>
            </a:r>
          </a:p>
        </p:txBody>
      </p:sp>
      <p:sp>
        <p:nvSpPr>
          <p:cNvPr id="135" name="Body Level One…"/>
          <p:cNvSpPr txBox="1">
            <a:spLocks noGrp="1"/>
          </p:cNvSpPr>
          <p:nvPr>
            <p:ph type="body" idx="1"/>
          </p:nvPr>
        </p:nvSpPr>
        <p:spPr>
          <a:xfrm>
            <a:off x="333495" y="1503686"/>
            <a:ext cx="13963427" cy="6014720"/>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6" name="Straight Connector 12"/>
          <p:cNvSpPr/>
          <p:nvPr/>
        </p:nvSpPr>
        <p:spPr>
          <a:xfrm>
            <a:off x="2521134" y="188555"/>
            <a:ext cx="5" cy="1069870"/>
          </a:xfrm>
          <a:prstGeom prst="line">
            <a:avLst/>
          </a:prstGeom>
          <a:ln w="6350">
            <a:solidFill>
              <a:srgbClr val="FFFFFF"/>
            </a:solidFill>
            <a:miter/>
          </a:ln>
        </p:spPr>
        <p:txBody>
          <a:bodyPr lIns="54858" tIns="54858" rIns="54858" bIns="54858"/>
          <a:lstStyle/>
          <a:p>
            <a:pPr defTabSz="548566" fontAlgn="auto" hangingPunct="0">
              <a:spcBef>
                <a:spcPts val="0"/>
              </a:spcBef>
              <a:spcAft>
                <a:spcPts val="0"/>
              </a:spcAft>
            </a:pPr>
            <a:endParaRPr sz="2200" kern="0">
              <a:solidFill>
                <a:srgbClr val="000000"/>
              </a:solidFill>
              <a:latin typeface="Calibri"/>
              <a:ea typeface="Calibri"/>
              <a:cs typeface="Calibri"/>
              <a:sym typeface="Calibri"/>
            </a:endParaRPr>
          </a:p>
        </p:txBody>
      </p:sp>
      <p:pic>
        <p:nvPicPr>
          <p:cNvPr id="137" name="header-.jpg" descr="header-.jpg"/>
          <p:cNvPicPr>
            <a:picLocks noChangeAspect="1"/>
          </p:cNvPicPr>
          <p:nvPr/>
        </p:nvPicPr>
        <p:blipFill>
          <a:blip r:embed="rId2">
            <a:extLst/>
          </a:blip>
          <a:stretch>
            <a:fillRect/>
          </a:stretch>
        </p:blipFill>
        <p:spPr>
          <a:xfrm>
            <a:off x="12310185" y="122978"/>
            <a:ext cx="2104722" cy="1200998"/>
          </a:xfrm>
          <a:prstGeom prst="rect">
            <a:avLst/>
          </a:prstGeom>
          <a:ln w="12700">
            <a:miter lim="400000"/>
          </a:ln>
        </p:spPr>
      </p:pic>
      <p:sp>
        <p:nvSpPr>
          <p:cNvPr id="138" name="Slide Number"/>
          <p:cNvSpPr txBox="1">
            <a:spLocks noGrp="1"/>
          </p:cNvSpPr>
          <p:nvPr>
            <p:ph type="sldNum" sz="quarter" idx="2"/>
          </p:nvPr>
        </p:nvSpPr>
        <p:spPr>
          <a:xfrm>
            <a:off x="13294487" y="7680501"/>
            <a:ext cx="330085" cy="332394"/>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97749314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FFFFFF"/>
        </a:solidFill>
        <a:effectLst/>
      </p:bgPr>
    </p:bg>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998221" y="2051695"/>
            <a:ext cx="12618720" cy="3423285"/>
          </a:xfrm>
          <a:prstGeom prst="rect">
            <a:avLst/>
          </a:prstGeom>
        </p:spPr>
        <p:txBody>
          <a:bodyPr anchor="b"/>
          <a:lstStyle>
            <a:lvl1pPr>
              <a:defRPr sz="5800">
                <a:solidFill>
                  <a:srgbClr val="000000"/>
                </a:solidFill>
              </a:defRPr>
            </a:lvl1pPr>
          </a:lstStyle>
          <a:p>
            <a:r>
              <a:t>Title Text</a:t>
            </a:r>
          </a:p>
        </p:txBody>
      </p:sp>
      <p:sp>
        <p:nvSpPr>
          <p:cNvPr id="146" name="Body Level One…"/>
          <p:cNvSpPr txBox="1">
            <a:spLocks noGrp="1"/>
          </p:cNvSpPr>
          <p:nvPr>
            <p:ph type="body" sz="quarter" idx="1"/>
          </p:nvPr>
        </p:nvSpPr>
        <p:spPr>
          <a:xfrm>
            <a:off x="998221" y="5507362"/>
            <a:ext cx="12618720" cy="1800227"/>
          </a:xfrm>
          <a:prstGeom prst="rect">
            <a:avLst/>
          </a:prstGeom>
        </p:spPr>
        <p:txBody>
          <a:bodyPr/>
          <a:lstStyle>
            <a:lvl1pPr marL="0" indent="0">
              <a:buSzTx/>
              <a:buFontTx/>
              <a:buNone/>
              <a:defRPr sz="2900">
                <a:solidFill>
                  <a:srgbClr val="888888"/>
                </a:solidFill>
              </a:defRPr>
            </a:lvl1pPr>
            <a:lvl2pPr marL="0" indent="0">
              <a:buSzTx/>
              <a:buFontTx/>
              <a:buNone/>
              <a:defRPr sz="2900">
                <a:solidFill>
                  <a:srgbClr val="888888"/>
                </a:solidFill>
              </a:defRPr>
            </a:lvl2pPr>
            <a:lvl3pPr marL="0" indent="0">
              <a:buSzTx/>
              <a:buFontTx/>
              <a:buNone/>
              <a:defRPr sz="2900">
                <a:solidFill>
                  <a:srgbClr val="888888"/>
                </a:solidFill>
              </a:defRPr>
            </a:lvl3pPr>
            <a:lvl4pPr marL="0" indent="0">
              <a:buSzTx/>
              <a:buFontTx/>
              <a:buNone/>
              <a:defRPr sz="2900">
                <a:solidFill>
                  <a:srgbClr val="888888"/>
                </a:solidFill>
              </a:defRPr>
            </a:lvl4pPr>
            <a:lvl5pPr marL="0" indent="0">
              <a:buSzTx/>
              <a:buFontTx/>
              <a:buNone/>
              <a:defRPr sz="29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13294487" y="7680501"/>
            <a:ext cx="330085" cy="332394"/>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5076465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FFFFFF"/>
        </a:solidFill>
        <a:effectLst/>
      </p:bgPr>
    </p:bg>
    <p:spTree>
      <p:nvGrpSpPr>
        <p:cNvPr id="1" name=""/>
        <p:cNvGrpSpPr/>
        <p:nvPr/>
      </p:nvGrpSpPr>
      <p:grpSpPr>
        <a:xfrm>
          <a:off x="0" y="0"/>
          <a:ext cx="0" cy="0"/>
          <a:chOff x="0" y="0"/>
          <a:chExt cx="0" cy="0"/>
        </a:xfrm>
      </p:grpSpPr>
      <p:sp>
        <p:nvSpPr>
          <p:cNvPr id="154" name="Title Text"/>
          <p:cNvSpPr txBox="1">
            <a:spLocks noGrp="1"/>
          </p:cNvSpPr>
          <p:nvPr>
            <p:ph type="title"/>
          </p:nvPr>
        </p:nvSpPr>
        <p:spPr>
          <a:xfrm>
            <a:off x="1005840" y="180769"/>
            <a:ext cx="12618720" cy="1201000"/>
          </a:xfrm>
          <a:prstGeom prst="rect">
            <a:avLst/>
          </a:prstGeom>
        </p:spPr>
        <p:txBody>
          <a:bodyPr/>
          <a:lstStyle>
            <a:lvl1pPr>
              <a:defRPr sz="4300">
                <a:solidFill>
                  <a:srgbClr val="000000"/>
                </a:solidFill>
              </a:defRPr>
            </a:lvl1pPr>
          </a:lstStyle>
          <a:p>
            <a:r>
              <a:t>Title Text</a:t>
            </a:r>
          </a:p>
        </p:txBody>
      </p:sp>
      <p:sp>
        <p:nvSpPr>
          <p:cNvPr id="155" name="Body Level One…"/>
          <p:cNvSpPr txBox="1">
            <a:spLocks noGrp="1"/>
          </p:cNvSpPr>
          <p:nvPr>
            <p:ph type="body" sz="half" idx="1"/>
          </p:nvPr>
        </p:nvSpPr>
        <p:spPr>
          <a:xfrm>
            <a:off x="1005840" y="2190752"/>
            <a:ext cx="6217920" cy="522160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13294487" y="7680501"/>
            <a:ext cx="330085" cy="332394"/>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6105330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Comparison">
    <p:bg>
      <p:bgPr>
        <a:solidFill>
          <a:srgbClr val="FFFFFF"/>
        </a:solidFill>
        <a:effectLst/>
      </p:bgPr>
    </p:bg>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1007754" y="438151"/>
            <a:ext cx="12618722" cy="1590677"/>
          </a:xfrm>
          <a:prstGeom prst="rect">
            <a:avLst/>
          </a:prstGeom>
        </p:spPr>
        <p:txBody>
          <a:bodyPr/>
          <a:lstStyle>
            <a:lvl1pPr>
              <a:defRPr sz="4300">
                <a:solidFill>
                  <a:srgbClr val="000000"/>
                </a:solidFill>
              </a:defRPr>
            </a:lvl1pPr>
          </a:lstStyle>
          <a:p>
            <a:r>
              <a:t>Title Text</a:t>
            </a:r>
          </a:p>
        </p:txBody>
      </p:sp>
      <p:sp>
        <p:nvSpPr>
          <p:cNvPr id="164" name="Body Level One…"/>
          <p:cNvSpPr txBox="1">
            <a:spLocks noGrp="1"/>
          </p:cNvSpPr>
          <p:nvPr>
            <p:ph type="body" sz="quarter" idx="1"/>
          </p:nvPr>
        </p:nvSpPr>
        <p:spPr>
          <a:xfrm>
            <a:off x="1007751" y="2017400"/>
            <a:ext cx="6189349" cy="988698"/>
          </a:xfrm>
          <a:prstGeom prst="rect">
            <a:avLst/>
          </a:prstGeom>
        </p:spPr>
        <p:txBody>
          <a:bodyPr anchor="b"/>
          <a:lstStyle>
            <a:lvl1pPr marL="0" indent="0">
              <a:buSzTx/>
              <a:buFontTx/>
              <a:buNone/>
              <a:defRPr sz="2900" b="1">
                <a:solidFill>
                  <a:srgbClr val="000000"/>
                </a:solidFill>
              </a:defRPr>
            </a:lvl1pPr>
            <a:lvl2pPr marL="0" indent="0">
              <a:buSzTx/>
              <a:buFontTx/>
              <a:buNone/>
              <a:defRPr sz="2900" b="1">
                <a:solidFill>
                  <a:srgbClr val="000000"/>
                </a:solidFill>
              </a:defRPr>
            </a:lvl2pPr>
            <a:lvl3pPr marL="0" indent="0">
              <a:buSzTx/>
              <a:buFontTx/>
              <a:buNone/>
              <a:defRPr sz="2900" b="1">
                <a:solidFill>
                  <a:srgbClr val="000000"/>
                </a:solidFill>
              </a:defRPr>
            </a:lvl3pPr>
            <a:lvl4pPr marL="0" indent="0">
              <a:buSzTx/>
              <a:buFontTx/>
              <a:buNone/>
              <a:defRPr sz="2900" b="1">
                <a:solidFill>
                  <a:srgbClr val="000000"/>
                </a:solidFill>
              </a:defRPr>
            </a:lvl4pPr>
            <a:lvl5pPr marL="0" indent="0">
              <a:buSzTx/>
              <a:buFontTx/>
              <a:buNone/>
              <a:defRPr sz="29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 name="Text Placeholder 4"/>
          <p:cNvSpPr>
            <a:spLocks noGrp="1"/>
          </p:cNvSpPr>
          <p:nvPr>
            <p:ph type="body" sz="quarter" idx="13"/>
          </p:nvPr>
        </p:nvSpPr>
        <p:spPr>
          <a:xfrm>
            <a:off x="7406644" y="2017400"/>
            <a:ext cx="6219826" cy="988698"/>
          </a:xfrm>
          <a:prstGeom prst="rect">
            <a:avLst/>
          </a:prstGeom>
        </p:spPr>
        <p:txBody>
          <a:bodyPr anchor="b"/>
          <a:lstStyle/>
          <a:p>
            <a:endParaRPr/>
          </a:p>
        </p:txBody>
      </p:sp>
      <p:sp>
        <p:nvSpPr>
          <p:cNvPr id="166" name="Slide Number"/>
          <p:cNvSpPr txBox="1">
            <a:spLocks noGrp="1"/>
          </p:cNvSpPr>
          <p:nvPr>
            <p:ph type="sldNum" sz="quarter" idx="2"/>
          </p:nvPr>
        </p:nvSpPr>
        <p:spPr>
          <a:xfrm>
            <a:off x="13294487" y="7680501"/>
            <a:ext cx="330085" cy="332394"/>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6896984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Blank">
    <p:bg>
      <p:bgPr>
        <a:solidFill>
          <a:srgbClr val="FFFFFF"/>
        </a:solidFill>
        <a:effectLst/>
      </p:bgPr>
    </p:bg>
    <p:spTree>
      <p:nvGrpSpPr>
        <p:cNvPr id="1" name=""/>
        <p:cNvGrpSpPr/>
        <p:nvPr/>
      </p:nvGrpSpPr>
      <p:grpSpPr>
        <a:xfrm>
          <a:off x="0" y="0"/>
          <a:ext cx="0" cy="0"/>
          <a:chOff x="0" y="0"/>
          <a:chExt cx="0" cy="0"/>
        </a:xfrm>
      </p:grpSpPr>
      <p:sp>
        <p:nvSpPr>
          <p:cNvPr id="181" name="Slide Number"/>
          <p:cNvSpPr txBox="1">
            <a:spLocks noGrp="1"/>
          </p:cNvSpPr>
          <p:nvPr>
            <p:ph type="sldNum" sz="quarter" idx="2"/>
          </p:nvPr>
        </p:nvSpPr>
        <p:spPr>
          <a:xfrm>
            <a:off x="13294487" y="7680501"/>
            <a:ext cx="330085" cy="332394"/>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8849187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FFFFFF"/>
        </a:solidFill>
        <a:effectLst/>
      </p:bgPr>
    </p:bg>
    <p:spTree>
      <p:nvGrpSpPr>
        <p:cNvPr id="1" name=""/>
        <p:cNvGrpSpPr/>
        <p:nvPr/>
      </p:nvGrpSpPr>
      <p:grpSpPr>
        <a:xfrm>
          <a:off x="0" y="0"/>
          <a:ext cx="0" cy="0"/>
          <a:chOff x="0" y="0"/>
          <a:chExt cx="0" cy="0"/>
        </a:xfrm>
      </p:grpSpPr>
      <p:sp>
        <p:nvSpPr>
          <p:cNvPr id="188" name="Title Text"/>
          <p:cNvSpPr txBox="1">
            <a:spLocks noGrp="1"/>
          </p:cNvSpPr>
          <p:nvPr>
            <p:ph type="title"/>
          </p:nvPr>
        </p:nvSpPr>
        <p:spPr>
          <a:xfrm>
            <a:off x="1007744" y="548640"/>
            <a:ext cx="4718688" cy="1920240"/>
          </a:xfrm>
          <a:prstGeom prst="rect">
            <a:avLst/>
          </a:prstGeom>
        </p:spPr>
        <p:txBody>
          <a:bodyPr anchor="b"/>
          <a:lstStyle>
            <a:lvl1pPr>
              <a:defRPr sz="3800">
                <a:solidFill>
                  <a:srgbClr val="000000"/>
                </a:solidFill>
              </a:defRPr>
            </a:lvl1pPr>
          </a:lstStyle>
          <a:p>
            <a:r>
              <a:t>Title Text</a:t>
            </a:r>
          </a:p>
        </p:txBody>
      </p:sp>
      <p:sp>
        <p:nvSpPr>
          <p:cNvPr id="189" name="Body Level One…"/>
          <p:cNvSpPr txBox="1">
            <a:spLocks noGrp="1"/>
          </p:cNvSpPr>
          <p:nvPr>
            <p:ph type="body" sz="half" idx="1"/>
          </p:nvPr>
        </p:nvSpPr>
        <p:spPr>
          <a:xfrm>
            <a:off x="6219828" y="1184918"/>
            <a:ext cx="7406645" cy="5848350"/>
          </a:xfrm>
          <a:prstGeom prst="rect">
            <a:avLst/>
          </a:prstGeom>
        </p:spPr>
        <p:txBody>
          <a:bodyPr/>
          <a:lstStyle>
            <a:lvl1pPr>
              <a:defRPr sz="3800">
                <a:solidFill>
                  <a:srgbClr val="000000"/>
                </a:solidFill>
              </a:defRPr>
            </a:lvl1pPr>
            <a:lvl2pPr marL="862029" indent="-313466">
              <a:defRPr sz="3800">
                <a:solidFill>
                  <a:srgbClr val="000000"/>
                </a:solidFill>
              </a:defRPr>
            </a:lvl2pPr>
            <a:lvl3pPr marL="1462837" indent="-365707">
              <a:defRPr sz="3800">
                <a:solidFill>
                  <a:srgbClr val="000000"/>
                </a:solidFill>
              </a:defRPr>
            </a:lvl3pPr>
            <a:lvl4pPr marL="2084542" indent="-438853">
              <a:defRPr sz="3800">
                <a:solidFill>
                  <a:srgbClr val="000000"/>
                </a:solidFill>
              </a:defRPr>
            </a:lvl4pPr>
            <a:lvl5pPr marL="2633104" indent="-438853">
              <a:defRPr sz="3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 name="Text Placeholder 3"/>
          <p:cNvSpPr>
            <a:spLocks noGrp="1"/>
          </p:cNvSpPr>
          <p:nvPr>
            <p:ph type="body" sz="quarter" idx="13"/>
          </p:nvPr>
        </p:nvSpPr>
        <p:spPr>
          <a:xfrm>
            <a:off x="1007753" y="2468884"/>
            <a:ext cx="4718690" cy="4573906"/>
          </a:xfrm>
          <a:prstGeom prst="rect">
            <a:avLst/>
          </a:prstGeom>
        </p:spPr>
        <p:txBody>
          <a:bodyPr/>
          <a:lstStyle/>
          <a:p>
            <a:endParaRPr/>
          </a:p>
        </p:txBody>
      </p:sp>
      <p:sp>
        <p:nvSpPr>
          <p:cNvPr id="191" name="Slide Number"/>
          <p:cNvSpPr txBox="1">
            <a:spLocks noGrp="1"/>
          </p:cNvSpPr>
          <p:nvPr>
            <p:ph type="sldNum" sz="quarter" idx="2"/>
          </p:nvPr>
        </p:nvSpPr>
        <p:spPr>
          <a:xfrm>
            <a:off x="13294487" y="7680501"/>
            <a:ext cx="330085" cy="332394"/>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4474447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51760" y="5356864"/>
            <a:ext cx="10972800" cy="1969789"/>
          </a:xfrm>
        </p:spPr>
        <p:txBody>
          <a:bodyPr wrap="none" anchor="t">
            <a:normAutofit/>
          </a:bodyPr>
          <a:lstStyle>
            <a:lvl1pPr algn="r">
              <a:defRPr sz="11500" b="0" spc="-36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651758" y="4433255"/>
            <a:ext cx="10972800" cy="904830"/>
          </a:xfrm>
        </p:spPr>
        <p:txBody>
          <a:bodyPr anchor="b">
            <a:normAutofit/>
          </a:bodyPr>
          <a:lstStyle>
            <a:lvl1pPr marL="0" indent="0" algn="r">
              <a:buNone/>
              <a:defRPr sz="38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547386" indent="0" algn="ctr">
              <a:buNone/>
              <a:defRPr sz="2400"/>
            </a:lvl2pPr>
            <a:lvl3pPr marL="1094778" indent="0" algn="ctr">
              <a:buNone/>
              <a:defRPr sz="2200"/>
            </a:lvl3pPr>
            <a:lvl4pPr marL="1642158" indent="0" algn="ctr">
              <a:buNone/>
              <a:defRPr sz="1900"/>
            </a:lvl4pPr>
            <a:lvl5pPr marL="2189566" indent="0" algn="ctr">
              <a:buNone/>
              <a:defRPr sz="1900"/>
            </a:lvl5pPr>
            <a:lvl6pPr marL="2736958" indent="0" algn="ctr">
              <a:buNone/>
              <a:defRPr sz="1900"/>
            </a:lvl6pPr>
            <a:lvl7pPr marL="3284317" indent="0" algn="ctr">
              <a:buNone/>
              <a:defRPr sz="1900"/>
            </a:lvl7pPr>
            <a:lvl8pPr marL="3831736" indent="0" algn="ctr">
              <a:buNone/>
              <a:defRPr sz="1900"/>
            </a:lvl8pPr>
            <a:lvl9pPr marL="4379126" indent="0" algn="ctr">
              <a:buNone/>
              <a:defRPr sz="19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4A4FB0F-CB7E-324C-B4C1-127A3508E3EA}"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8822146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FFFFFF"/>
        </a:solidFill>
        <a:effectLst/>
      </p:bgPr>
    </p:bg>
    <p:spTree>
      <p:nvGrpSpPr>
        <p:cNvPr id="1" name=""/>
        <p:cNvGrpSpPr/>
        <p:nvPr/>
      </p:nvGrpSpPr>
      <p:grpSpPr>
        <a:xfrm>
          <a:off x="0" y="0"/>
          <a:ext cx="0" cy="0"/>
          <a:chOff x="0" y="0"/>
          <a:chExt cx="0" cy="0"/>
        </a:xfrm>
      </p:grpSpPr>
      <p:sp>
        <p:nvSpPr>
          <p:cNvPr id="198" name="Title Text"/>
          <p:cNvSpPr txBox="1">
            <a:spLocks noGrp="1"/>
          </p:cNvSpPr>
          <p:nvPr>
            <p:ph type="title"/>
          </p:nvPr>
        </p:nvSpPr>
        <p:spPr>
          <a:xfrm>
            <a:off x="1007744" y="548640"/>
            <a:ext cx="4718688" cy="1920240"/>
          </a:xfrm>
          <a:prstGeom prst="rect">
            <a:avLst/>
          </a:prstGeom>
        </p:spPr>
        <p:txBody>
          <a:bodyPr anchor="b"/>
          <a:lstStyle>
            <a:lvl1pPr>
              <a:defRPr sz="3800">
                <a:solidFill>
                  <a:srgbClr val="000000"/>
                </a:solidFill>
              </a:defRPr>
            </a:lvl1pPr>
          </a:lstStyle>
          <a:p>
            <a:r>
              <a:t>Title Text</a:t>
            </a:r>
          </a:p>
        </p:txBody>
      </p:sp>
      <p:sp>
        <p:nvSpPr>
          <p:cNvPr id="199" name="Picture Placeholder 2"/>
          <p:cNvSpPr>
            <a:spLocks noGrp="1"/>
          </p:cNvSpPr>
          <p:nvPr>
            <p:ph type="pic" sz="half" idx="13"/>
          </p:nvPr>
        </p:nvSpPr>
        <p:spPr>
          <a:xfrm>
            <a:off x="6219828" y="1184918"/>
            <a:ext cx="7406645" cy="5848350"/>
          </a:xfrm>
          <a:prstGeom prst="rect">
            <a:avLst/>
          </a:prstGeom>
        </p:spPr>
        <p:txBody>
          <a:bodyPr lIns="109710" tIns="54858" rIns="109710" bIns="54858">
            <a:noAutofit/>
          </a:bodyPr>
          <a:lstStyle/>
          <a:p>
            <a:endParaRPr/>
          </a:p>
        </p:txBody>
      </p:sp>
      <p:sp>
        <p:nvSpPr>
          <p:cNvPr id="200" name="Body Level One…"/>
          <p:cNvSpPr txBox="1">
            <a:spLocks noGrp="1"/>
          </p:cNvSpPr>
          <p:nvPr>
            <p:ph type="body" sz="quarter" idx="1"/>
          </p:nvPr>
        </p:nvSpPr>
        <p:spPr>
          <a:xfrm>
            <a:off x="1007744" y="2468884"/>
            <a:ext cx="4718688" cy="4573906"/>
          </a:xfrm>
          <a:prstGeom prst="rect">
            <a:avLst/>
          </a:prstGeom>
        </p:spPr>
        <p:txBody>
          <a:bodyPr/>
          <a:lstStyle>
            <a:lvl1pPr marL="0" indent="0">
              <a:buSzTx/>
              <a:buFontTx/>
              <a:buNone/>
              <a:defRPr sz="1900">
                <a:solidFill>
                  <a:srgbClr val="000000"/>
                </a:solidFill>
              </a:defRPr>
            </a:lvl1pPr>
            <a:lvl2pPr marL="0" indent="0">
              <a:buSzTx/>
              <a:buFontTx/>
              <a:buNone/>
              <a:defRPr sz="1900">
                <a:solidFill>
                  <a:srgbClr val="000000"/>
                </a:solidFill>
              </a:defRPr>
            </a:lvl2pPr>
            <a:lvl3pPr marL="0" indent="0">
              <a:buSzTx/>
              <a:buFontTx/>
              <a:buNone/>
              <a:defRPr sz="1900">
                <a:solidFill>
                  <a:srgbClr val="000000"/>
                </a:solidFill>
              </a:defRPr>
            </a:lvl3pPr>
            <a:lvl4pPr marL="0" indent="0">
              <a:buSzTx/>
              <a:buFontTx/>
              <a:buNone/>
              <a:defRPr sz="1900">
                <a:solidFill>
                  <a:srgbClr val="000000"/>
                </a:solidFill>
              </a:defRPr>
            </a:lvl4pPr>
            <a:lvl5pPr marL="0" indent="0">
              <a:buSzTx/>
              <a:buFontTx/>
              <a:buNone/>
              <a:defRPr sz="19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13294487" y="7680501"/>
            <a:ext cx="330085" cy="332394"/>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11619243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Title and Vertical Text">
    <p:bg>
      <p:bgPr>
        <a:solidFill>
          <a:srgbClr val="FFFFFF"/>
        </a:solidFill>
        <a:effectLst/>
      </p:bgPr>
    </p:bg>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1005840" y="180769"/>
            <a:ext cx="12618720" cy="1201000"/>
          </a:xfrm>
          <a:prstGeom prst="rect">
            <a:avLst/>
          </a:prstGeom>
        </p:spPr>
        <p:txBody>
          <a:bodyPr/>
          <a:lstStyle>
            <a:lvl1pPr>
              <a:defRPr sz="4300">
                <a:solidFill>
                  <a:srgbClr val="000000"/>
                </a:solidFill>
              </a:defRPr>
            </a:lvl1pPr>
          </a:lstStyle>
          <a:p>
            <a:r>
              <a:t>Title Text</a:t>
            </a:r>
          </a:p>
        </p:txBody>
      </p:sp>
      <p:sp>
        <p:nvSpPr>
          <p:cNvPr id="209" name="Body Level One…"/>
          <p:cNvSpPr txBox="1">
            <a:spLocks noGrp="1"/>
          </p:cNvSpPr>
          <p:nvPr>
            <p:ph type="body" idx="1"/>
          </p:nvPr>
        </p:nvSpPr>
        <p:spPr>
          <a:xfrm>
            <a:off x="1005840" y="1503686"/>
            <a:ext cx="12618720" cy="6014720"/>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13294487" y="7680501"/>
            <a:ext cx="330085" cy="332394"/>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6800603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Vertical Title and Text">
    <p:bg>
      <p:bgPr>
        <a:solidFill>
          <a:srgbClr val="FFFFFF"/>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10469882" y="438159"/>
            <a:ext cx="3154680" cy="6974206"/>
          </a:xfrm>
          <a:prstGeom prst="rect">
            <a:avLst/>
          </a:prstGeom>
        </p:spPr>
        <p:txBody>
          <a:bodyPr/>
          <a:lstStyle>
            <a:lvl1pPr>
              <a:defRPr sz="4300">
                <a:solidFill>
                  <a:srgbClr val="000000"/>
                </a:solidFill>
              </a:defRPr>
            </a:lvl1pPr>
          </a:lstStyle>
          <a:p>
            <a:r>
              <a:t>Title Text</a:t>
            </a:r>
          </a:p>
        </p:txBody>
      </p:sp>
      <p:sp>
        <p:nvSpPr>
          <p:cNvPr id="218" name="Body Level One…"/>
          <p:cNvSpPr txBox="1">
            <a:spLocks noGrp="1"/>
          </p:cNvSpPr>
          <p:nvPr>
            <p:ph type="body" idx="1"/>
          </p:nvPr>
        </p:nvSpPr>
        <p:spPr>
          <a:xfrm>
            <a:off x="1005846" y="438159"/>
            <a:ext cx="9281160" cy="697420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13294487" y="7680501"/>
            <a:ext cx="330085" cy="332394"/>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901108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760" y="7724851"/>
            <a:ext cx="10241280" cy="219456"/>
          </a:xfrm>
        </p:spPr>
        <p:txBody>
          <a:bodyPr/>
          <a:lstStyle>
            <a:lvl1pPr>
              <a:defRPr>
                <a:solidFill>
                  <a:schemeClr val="bg2"/>
                </a:solidFill>
              </a:defRPr>
            </a:lvl1pPr>
          </a:lstStyle>
          <a:p>
            <a:r>
              <a:rPr lang="en-US">
                <a:solidFill>
                  <a:srgbClr val="FFFFFF"/>
                </a:solidFill>
              </a:rPr>
              <a:t>IBM HR Commercialization Future of Talent / September 2017 / © 2017 IBM Corporation</a:t>
            </a:r>
          </a:p>
        </p:txBody>
      </p:sp>
      <p:sp>
        <p:nvSpPr>
          <p:cNvPr id="4" name="Title 3"/>
          <p:cNvSpPr>
            <a:spLocks noGrp="1"/>
          </p:cNvSpPr>
          <p:nvPr>
            <p:ph type="title"/>
          </p:nvPr>
        </p:nvSpPr>
        <p:spPr>
          <a:xfrm>
            <a:off x="365761" y="326050"/>
            <a:ext cx="6583682" cy="7166950"/>
          </a:xfrm>
        </p:spPr>
        <p:txBody>
          <a:bodyPr/>
          <a:lstStyle>
            <a:lvl1pPr>
              <a:lnSpc>
                <a:spcPct val="90000"/>
              </a:lnSpc>
              <a:defRPr sz="38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430100" y="7528562"/>
            <a:ext cx="834542" cy="338328"/>
          </a:xfrm>
          <a:prstGeom prst="rect">
            <a:avLst/>
          </a:prstGeom>
        </p:spPr>
      </p:pic>
    </p:spTree>
    <p:extLst>
      <p:ext uri="{BB962C8B-B14F-4D97-AF65-F5344CB8AC3E}">
        <p14:creationId xmlns:p14="http://schemas.microsoft.com/office/powerpoint/2010/main" val="1733413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solidFill>
                  <a:srgbClr val="FFFFFF"/>
                </a:solidFill>
              </a:rPr>
              <a:t>IBM HR Commercialization Future of Talent / September 2017 / © 2017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5" name="Title 4"/>
          <p:cNvSpPr>
            <a:spLocks noGrp="1"/>
          </p:cNvSpPr>
          <p:nvPr>
            <p:ph type="title"/>
          </p:nvPr>
        </p:nvSpPr>
        <p:spPr>
          <a:xfrm>
            <a:off x="365760" y="321869"/>
            <a:ext cx="6583680" cy="7190003"/>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1364473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65760" y="321869"/>
            <a:ext cx="6583680" cy="136916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de-DE">
                <a:solidFill>
                  <a:srgbClr val="FFFFFF"/>
                </a:solidFill>
              </a:rPr>
              <a:t>IBM HR Commercialization Future of Talent / September 2017 / © 2017 IBM Corporation</a:t>
            </a:r>
            <a:endParaRPr lang="en-US">
              <a:solidFill>
                <a:srgbClr val="FFFFFF"/>
              </a:solidFill>
            </a:endParaRPr>
          </a:p>
        </p:txBody>
      </p:sp>
      <p:sp>
        <p:nvSpPr>
          <p:cNvPr id="6" name="Text Placeholder 5"/>
          <p:cNvSpPr>
            <a:spLocks noGrp="1"/>
          </p:cNvSpPr>
          <p:nvPr>
            <p:ph type="body" sz="quarter" idx="12"/>
          </p:nvPr>
        </p:nvSpPr>
        <p:spPr>
          <a:xfrm>
            <a:off x="365760" y="1798320"/>
            <a:ext cx="6583680" cy="5735117"/>
          </a:xfrm>
        </p:spPr>
        <p:txBody>
          <a:bodyPr/>
          <a:lstStyle>
            <a:lvl1pPr marL="0" indent="0">
              <a:spcBef>
                <a:spcPts val="0"/>
              </a:spcBef>
              <a:tabLst>
                <a:tab pos="6304280" algn="dec"/>
              </a:tabLst>
              <a:defRPr/>
            </a:lvl1pPr>
            <a:lvl2pPr marL="276861" indent="-276861">
              <a:spcBef>
                <a:spcPts val="0"/>
              </a:spcBef>
              <a:tabLst/>
              <a:defRPr/>
            </a:lvl2pPr>
            <a:lvl3pPr>
              <a:spcBef>
                <a:spcPts val="0"/>
              </a:spcBef>
              <a:defRPr/>
            </a:lvl3pPr>
            <a:lvl4pPr>
              <a:spcBef>
                <a:spcPts val="0"/>
              </a:spcBef>
              <a:defRPr/>
            </a:lvl4pPr>
            <a:lvl5pPr>
              <a:spcBef>
                <a:spcPts val="0"/>
              </a:spcBef>
              <a:defRPr/>
            </a:lvl5pPr>
          </a:lstStyle>
          <a:p>
            <a:pPr marL="0" marR="0" lvl="0" indent="0" algn="l" defTabSz="731520" rtl="0" eaLnBrk="1" fontAlgn="auto" latinLnBrk="0" hangingPunct="1">
              <a:lnSpc>
                <a:spcPct val="100000"/>
              </a:lnSpc>
              <a:spcBef>
                <a:spcPts val="0"/>
              </a:spcBef>
              <a:spcAft>
                <a:spcPts val="0"/>
              </a:spcAft>
              <a:buClrTx/>
              <a:buSzTx/>
              <a:buFont typeface="Arial"/>
              <a:buNone/>
              <a:tabLst>
                <a:tab pos="6437376" algn="r"/>
              </a:tabLst>
              <a:defRPr/>
            </a:pPr>
            <a:r>
              <a:rPr lang="en-US"/>
              <a:t>Click to edit Master text styles</a:t>
            </a:r>
          </a:p>
          <a:p>
            <a:pPr marL="0" marR="0" lvl="1" indent="0" algn="l" defTabSz="731520" rtl="0" eaLnBrk="1" fontAlgn="auto" latinLnBrk="0" hangingPunct="1">
              <a:lnSpc>
                <a:spcPct val="100000"/>
              </a:lnSpc>
              <a:spcBef>
                <a:spcPts val="0"/>
              </a:spcBef>
              <a:spcAft>
                <a:spcPts val="0"/>
              </a:spcAft>
              <a:buClrTx/>
              <a:buSzTx/>
              <a:buFont typeface="Arial"/>
              <a:buNone/>
              <a:tabLst>
                <a:tab pos="6437376" algn="r"/>
              </a:tabLst>
              <a:defRPr/>
            </a:pPr>
            <a:r>
              <a:rPr lang="en-US"/>
              <a:t>Second level</a:t>
            </a:r>
          </a:p>
          <a:p>
            <a:pPr marL="0" marR="0" lvl="2" indent="0" algn="l" defTabSz="731520" rtl="0" eaLnBrk="1" fontAlgn="auto" latinLnBrk="0" hangingPunct="1">
              <a:lnSpc>
                <a:spcPct val="100000"/>
              </a:lnSpc>
              <a:spcBef>
                <a:spcPts val="0"/>
              </a:spcBef>
              <a:spcAft>
                <a:spcPts val="0"/>
              </a:spcAft>
              <a:buClrTx/>
              <a:buSzTx/>
              <a:buFont typeface="Arial"/>
              <a:buNone/>
              <a:tabLst>
                <a:tab pos="6437376" algn="r"/>
              </a:tabLst>
              <a:defRPr/>
            </a:pPr>
            <a:r>
              <a:rPr lang="en-US"/>
              <a:t>Third level</a:t>
            </a:r>
          </a:p>
          <a:p>
            <a:pPr marL="0" marR="0" lvl="3" indent="0" algn="l" defTabSz="731520" rtl="0" eaLnBrk="1" fontAlgn="auto" latinLnBrk="0" hangingPunct="1">
              <a:lnSpc>
                <a:spcPct val="100000"/>
              </a:lnSpc>
              <a:spcBef>
                <a:spcPts val="0"/>
              </a:spcBef>
              <a:spcAft>
                <a:spcPts val="0"/>
              </a:spcAft>
              <a:buClrTx/>
              <a:buSzTx/>
              <a:buFont typeface="Arial"/>
              <a:buNone/>
              <a:tabLst>
                <a:tab pos="6437376" algn="r"/>
              </a:tabLst>
              <a:defRPr/>
            </a:pPr>
            <a:r>
              <a:rPr lang="en-US"/>
              <a:t>Fourth level</a:t>
            </a:r>
          </a:p>
          <a:p>
            <a:pPr marL="0" marR="0" lvl="4" indent="0" algn="l" defTabSz="731520" rtl="0" eaLnBrk="1" fontAlgn="auto" latinLnBrk="0" hangingPunct="1">
              <a:lnSpc>
                <a:spcPct val="100000"/>
              </a:lnSpc>
              <a:spcBef>
                <a:spcPts val="0"/>
              </a:spcBef>
              <a:spcAft>
                <a:spcPts val="0"/>
              </a:spcAft>
              <a:buClrTx/>
              <a:buSzTx/>
              <a:buFont typeface="Arial"/>
              <a:buNone/>
              <a:tabLst>
                <a:tab pos="6437376" algn="r"/>
              </a:tabLst>
              <a:defRPr/>
            </a:pPr>
            <a:r>
              <a:rPr lang="en-US"/>
              <a:t>Fifth level</a:t>
            </a:r>
            <a:endParaRPr lang="en-US" dirty="0"/>
          </a:p>
        </p:txBody>
      </p:sp>
      <p:sp>
        <p:nvSpPr>
          <p:cNvPr id="7" name="Text Placeholder 6"/>
          <p:cNvSpPr>
            <a:spLocks noGrp="1"/>
          </p:cNvSpPr>
          <p:nvPr>
            <p:ph type="body" sz="quarter" idx="13"/>
          </p:nvPr>
        </p:nvSpPr>
        <p:spPr>
          <a:xfrm>
            <a:off x="7680960" y="1798320"/>
            <a:ext cx="6583680" cy="5735117"/>
          </a:xfrm>
        </p:spPr>
        <p:txBody>
          <a:bodyPr/>
          <a:lstStyle>
            <a:lvl1pPr marL="0" indent="0">
              <a:spcBef>
                <a:spcPts val="0"/>
              </a:spcBef>
              <a:tabLst>
                <a:tab pos="6304280"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731520" rtl="0" eaLnBrk="1" fontAlgn="auto" latinLnBrk="0" hangingPunct="1">
              <a:lnSpc>
                <a:spcPct val="100000"/>
              </a:lnSpc>
              <a:spcBef>
                <a:spcPts val="1760"/>
              </a:spcBef>
              <a:spcAft>
                <a:spcPts val="0"/>
              </a:spcAft>
              <a:buClrTx/>
              <a:buSzTx/>
              <a:buFont typeface="Arial"/>
              <a:buNone/>
              <a:tabLst>
                <a:tab pos="6437376" algn="r"/>
              </a:tabLst>
              <a:defRPr/>
            </a:pPr>
            <a:r>
              <a:rPr lang="en-US"/>
              <a:t>Click to edit Master text styles</a:t>
            </a:r>
          </a:p>
          <a:p>
            <a:pPr marL="0" marR="0" lvl="1" indent="0" algn="l" defTabSz="731520" rtl="0" eaLnBrk="1" fontAlgn="auto" latinLnBrk="0" hangingPunct="1">
              <a:lnSpc>
                <a:spcPct val="100000"/>
              </a:lnSpc>
              <a:spcBef>
                <a:spcPts val="1760"/>
              </a:spcBef>
              <a:spcAft>
                <a:spcPts val="0"/>
              </a:spcAft>
              <a:buClrTx/>
              <a:buSzTx/>
              <a:buFont typeface="Arial"/>
              <a:buNone/>
              <a:tabLst>
                <a:tab pos="6437376" algn="r"/>
              </a:tabLst>
              <a:defRPr/>
            </a:pPr>
            <a:r>
              <a:rPr lang="en-US"/>
              <a:t>Second level</a:t>
            </a:r>
          </a:p>
          <a:p>
            <a:pPr marL="0" marR="0" lvl="2" indent="0" algn="l" defTabSz="731520" rtl="0" eaLnBrk="1" fontAlgn="auto" latinLnBrk="0" hangingPunct="1">
              <a:lnSpc>
                <a:spcPct val="100000"/>
              </a:lnSpc>
              <a:spcBef>
                <a:spcPts val="1760"/>
              </a:spcBef>
              <a:spcAft>
                <a:spcPts val="0"/>
              </a:spcAft>
              <a:buClrTx/>
              <a:buSzTx/>
              <a:buFont typeface="Arial"/>
              <a:buNone/>
              <a:tabLst>
                <a:tab pos="6437376" algn="r"/>
              </a:tabLst>
              <a:defRPr/>
            </a:pPr>
            <a:r>
              <a:rPr lang="en-US"/>
              <a:t>Third level</a:t>
            </a:r>
          </a:p>
          <a:p>
            <a:pPr marL="0" marR="0" lvl="3" indent="0" algn="l" defTabSz="731520" rtl="0" eaLnBrk="1" fontAlgn="auto" latinLnBrk="0" hangingPunct="1">
              <a:lnSpc>
                <a:spcPct val="100000"/>
              </a:lnSpc>
              <a:spcBef>
                <a:spcPts val="1760"/>
              </a:spcBef>
              <a:spcAft>
                <a:spcPts val="0"/>
              </a:spcAft>
              <a:buClrTx/>
              <a:buSzTx/>
              <a:buFont typeface="Arial"/>
              <a:buNone/>
              <a:tabLst>
                <a:tab pos="6437376" algn="r"/>
              </a:tabLst>
              <a:defRPr/>
            </a:pPr>
            <a:r>
              <a:rPr lang="en-US"/>
              <a:t>Fourth level</a:t>
            </a:r>
          </a:p>
          <a:p>
            <a:pPr marL="0" marR="0" lvl="4" indent="0" algn="l" defTabSz="731520" rtl="0" eaLnBrk="1" fontAlgn="auto" latinLnBrk="0" hangingPunct="1">
              <a:lnSpc>
                <a:spcPct val="100000"/>
              </a:lnSpc>
              <a:spcBef>
                <a:spcPts val="1760"/>
              </a:spcBef>
              <a:spcAft>
                <a:spcPts val="0"/>
              </a:spcAft>
              <a:buClrTx/>
              <a:buSzTx/>
              <a:buFont typeface="Arial"/>
              <a:buNone/>
              <a:tabLst>
                <a:tab pos="6437376" algn="r"/>
              </a:tabLst>
              <a:defRPr/>
            </a:pPr>
            <a:r>
              <a:rPr lang="en-US"/>
              <a:t>Fifth level</a:t>
            </a:r>
            <a:endParaRPr lang="en-US" dirty="0"/>
          </a:p>
        </p:txBody>
      </p:sp>
    </p:spTree>
    <p:extLst>
      <p:ext uri="{BB962C8B-B14F-4D97-AF65-F5344CB8AC3E}">
        <p14:creationId xmlns:p14="http://schemas.microsoft.com/office/powerpoint/2010/main" val="5773579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65760" y="336502"/>
            <a:ext cx="6583680" cy="1606091"/>
          </a:xfrm>
        </p:spPr>
        <p:txBody>
          <a:bodyPr/>
          <a:lstStyle>
            <a:lvl1pPr>
              <a:defRPr sz="2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FFFFFF"/>
                </a:solidFill>
              </a:rPr>
              <a:t>IBM HR Commercialization Future of Talent / September 2017 / © 2017 IBM Corporation</a:t>
            </a:r>
          </a:p>
        </p:txBody>
      </p:sp>
      <p:sp>
        <p:nvSpPr>
          <p:cNvPr id="8" name="Text Placeholder 7"/>
          <p:cNvSpPr>
            <a:spLocks noGrp="1"/>
          </p:cNvSpPr>
          <p:nvPr>
            <p:ph type="body" sz="quarter" idx="12"/>
          </p:nvPr>
        </p:nvSpPr>
        <p:spPr>
          <a:xfrm>
            <a:off x="365760" y="2487168"/>
            <a:ext cx="6583680" cy="4974336"/>
          </a:xfrm>
        </p:spPr>
        <p:txBody>
          <a:bodyPr/>
          <a:lstStyle>
            <a:lvl1pPr>
              <a:lnSpc>
                <a:spcPct val="90000"/>
              </a:lnSpc>
              <a:spcBef>
                <a:spcPts val="0"/>
              </a:spcBef>
              <a:defRPr sz="154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022349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65760" y="336502"/>
            <a:ext cx="6583680" cy="1606091"/>
          </a:xfrm>
        </p:spPr>
        <p:txBody>
          <a:bodyPr/>
          <a:lstStyle>
            <a:lvl1pPr>
              <a:defRPr sz="2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FFFFFF"/>
                </a:solidFill>
              </a:rPr>
              <a:t>IBM HR Commercialization Future of Talent / September 2017 / © 2017 IBM Corporation</a:t>
            </a:r>
          </a:p>
        </p:txBody>
      </p:sp>
      <p:sp>
        <p:nvSpPr>
          <p:cNvPr id="8" name="Text Placeholder 7"/>
          <p:cNvSpPr>
            <a:spLocks noGrp="1"/>
          </p:cNvSpPr>
          <p:nvPr>
            <p:ph type="body" sz="quarter" idx="12"/>
          </p:nvPr>
        </p:nvSpPr>
        <p:spPr>
          <a:xfrm>
            <a:off x="365760" y="2487168"/>
            <a:ext cx="6583680" cy="4974336"/>
          </a:xfrm>
        </p:spPr>
        <p:txBody>
          <a:bodyPr/>
          <a:lstStyle>
            <a:lvl1pPr>
              <a:lnSpc>
                <a:spcPct val="90000"/>
              </a:lnSpc>
              <a:spcBef>
                <a:spcPts val="0"/>
              </a:spcBef>
              <a:defRPr sz="154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7315200" y="0"/>
            <a:ext cx="7315200" cy="82296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42635324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65760" y="424282"/>
            <a:ext cx="13898880" cy="7157720"/>
          </a:xfrm>
        </p:spPr>
        <p:txBody>
          <a:bodyPr/>
          <a:lstStyle>
            <a:lvl1pPr>
              <a:lnSpc>
                <a:spcPct val="90000"/>
              </a:lnSpc>
              <a:defRPr sz="154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Tree>
    <p:extLst>
      <p:ext uri="{BB962C8B-B14F-4D97-AF65-F5344CB8AC3E}">
        <p14:creationId xmlns:p14="http://schemas.microsoft.com/office/powerpoint/2010/main" val="20129224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65760" y="321871"/>
            <a:ext cx="8299939" cy="7233288"/>
          </a:xfrm>
        </p:spPr>
        <p:txBody>
          <a:bodyPr/>
          <a:lstStyle>
            <a:lvl1pPr marL="187960" indent="-187960">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FFFFFF"/>
                </a:solidFill>
              </a:rPr>
              <a:t>IBM HR Commercialization Future of Talent / September 2017 / © 2017 IBM Corporation</a:t>
            </a:r>
          </a:p>
        </p:txBody>
      </p:sp>
    </p:spTree>
    <p:extLst>
      <p:ext uri="{BB962C8B-B14F-4D97-AF65-F5344CB8AC3E}">
        <p14:creationId xmlns:p14="http://schemas.microsoft.com/office/powerpoint/2010/main" val="156037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DAF7EA-4B53-6247-AB0B-26B28203B35B}"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3942796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65760" y="658368"/>
            <a:ext cx="6583680" cy="692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6" name="Text Placeholder 5"/>
          <p:cNvSpPr>
            <a:spLocks noGrp="1"/>
          </p:cNvSpPr>
          <p:nvPr>
            <p:ph type="body" sz="quarter" idx="12"/>
          </p:nvPr>
        </p:nvSpPr>
        <p:spPr>
          <a:xfrm>
            <a:off x="7680960" y="790042"/>
            <a:ext cx="6583680" cy="6719568"/>
          </a:xfrm>
        </p:spPr>
        <p:txBody>
          <a:bodyPr/>
          <a:lstStyle>
            <a:lvl1pPr>
              <a:spcBef>
                <a:spcPts val="1760"/>
              </a:spcBef>
              <a:spcAft>
                <a:spcPts val="0"/>
              </a:spcAft>
              <a:defRPr/>
            </a:lvl1pPr>
            <a:lvl2pPr>
              <a:spcBef>
                <a:spcPts val="1760"/>
              </a:spcBef>
              <a:defRPr/>
            </a:lvl2pPr>
            <a:lvl3pPr>
              <a:spcBef>
                <a:spcPts val="1760"/>
              </a:spcBef>
              <a:defRPr/>
            </a:lvl3pPr>
            <a:lvl4pPr>
              <a:spcBef>
                <a:spcPts val="1760"/>
              </a:spcBef>
              <a:defRPr/>
            </a:lvl4pPr>
            <a:lvl5pPr>
              <a:spcBef>
                <a:spcPts val="176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65760" y="320903"/>
            <a:ext cx="6583680" cy="480059"/>
          </a:xfrm>
        </p:spPr>
        <p:txBody>
          <a:bodyPr/>
          <a:lstStyle>
            <a:lvl1pPr>
              <a:defRPr sz="1800"/>
            </a:lvl1pPr>
          </a:lstStyle>
          <a:p>
            <a:pPr lvl="0"/>
            <a:r>
              <a:rPr lang="en-US"/>
              <a:t>Click to edit Master text styles</a:t>
            </a:r>
          </a:p>
        </p:txBody>
      </p:sp>
    </p:spTree>
    <p:extLst>
      <p:ext uri="{BB962C8B-B14F-4D97-AF65-F5344CB8AC3E}">
        <p14:creationId xmlns:p14="http://schemas.microsoft.com/office/powerpoint/2010/main" val="1892541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65760" y="321870"/>
            <a:ext cx="6583680" cy="153497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8" name="Text Placeholder 7"/>
          <p:cNvSpPr>
            <a:spLocks noGrp="1"/>
          </p:cNvSpPr>
          <p:nvPr>
            <p:ph type="body" sz="quarter" idx="12"/>
          </p:nvPr>
        </p:nvSpPr>
        <p:spPr>
          <a:xfrm>
            <a:off x="365760" y="1799542"/>
            <a:ext cx="6583680" cy="5737352"/>
          </a:xfrm>
        </p:spPr>
        <p:txBody>
          <a:bodyPr/>
          <a:lstStyle>
            <a:lvl1pPr>
              <a:spcBef>
                <a:spcPts val="0"/>
              </a:spcBef>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7680960" y="1799542"/>
            <a:ext cx="6583680" cy="5737352"/>
          </a:xfrm>
        </p:spPr>
        <p:txBody>
          <a:bodyPr/>
          <a:lstStyle>
            <a:lvl1pPr>
              <a:spcBef>
                <a:spcPts val="0"/>
              </a:spcBef>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69544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65760" y="658368"/>
            <a:ext cx="10241280" cy="102412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6" name="Text Placeholder 5"/>
          <p:cNvSpPr>
            <a:spLocks noGrp="1"/>
          </p:cNvSpPr>
          <p:nvPr>
            <p:ph type="body" sz="quarter" idx="12"/>
          </p:nvPr>
        </p:nvSpPr>
        <p:spPr>
          <a:xfrm>
            <a:off x="7680960" y="1749552"/>
            <a:ext cx="6583680" cy="5743450"/>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65760" y="321871"/>
            <a:ext cx="6583680" cy="480059"/>
          </a:xfrm>
        </p:spPr>
        <p:txBody>
          <a:bodyPr/>
          <a:lstStyle>
            <a:lvl1pPr>
              <a:defRPr sz="1800"/>
            </a:lvl1pPr>
          </a:lstStyle>
          <a:p>
            <a:pPr lvl="0"/>
            <a:r>
              <a:rPr lang="en-US"/>
              <a:t>Click to edit Master text styles</a:t>
            </a:r>
          </a:p>
        </p:txBody>
      </p:sp>
      <p:sp>
        <p:nvSpPr>
          <p:cNvPr id="7" name="Text Placeholder 6"/>
          <p:cNvSpPr>
            <a:spLocks noGrp="1"/>
          </p:cNvSpPr>
          <p:nvPr>
            <p:ph type="body" sz="quarter" idx="14"/>
          </p:nvPr>
        </p:nvSpPr>
        <p:spPr>
          <a:xfrm>
            <a:off x="365760" y="1749554"/>
            <a:ext cx="6583680" cy="5743448"/>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6191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65760" y="321870"/>
            <a:ext cx="6583680" cy="80345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latin typeface="+mn-lt"/>
              </a:defRPr>
            </a:lvl1pPr>
          </a:lstStyle>
          <a:p>
            <a:r>
              <a:rPr lang="en-US">
                <a:solidFill>
                  <a:srgbClr val="FFFFFF"/>
                </a:solidFill>
              </a:rPr>
              <a:t>IBM HR Commercialization Future of Talent / September 2017 / © 2017 IBM Corporation</a:t>
            </a:r>
          </a:p>
        </p:txBody>
      </p:sp>
      <p:sp>
        <p:nvSpPr>
          <p:cNvPr id="6" name="Content Placeholder 5"/>
          <p:cNvSpPr>
            <a:spLocks noGrp="1"/>
          </p:cNvSpPr>
          <p:nvPr>
            <p:ph sz="quarter" idx="12"/>
          </p:nvPr>
        </p:nvSpPr>
        <p:spPr>
          <a:xfrm>
            <a:off x="365760" y="1592831"/>
            <a:ext cx="6583680" cy="5900171"/>
          </a:xfrm>
        </p:spPr>
        <p:txBody>
          <a:bodyPr/>
          <a:lstStyle>
            <a:lvl1pPr>
              <a:defRPr sz="3800"/>
            </a:lvl1pPr>
          </a:lstStyle>
          <a:p>
            <a:pPr lvl="0"/>
            <a:r>
              <a:rPr lang="en-US"/>
              <a:t>Click to edit Master text styles</a:t>
            </a:r>
          </a:p>
        </p:txBody>
      </p:sp>
      <p:sp>
        <p:nvSpPr>
          <p:cNvPr id="8" name="Content Placeholder 7"/>
          <p:cNvSpPr>
            <a:spLocks noGrp="1"/>
          </p:cNvSpPr>
          <p:nvPr>
            <p:ph sz="quarter" idx="13"/>
          </p:nvPr>
        </p:nvSpPr>
        <p:spPr>
          <a:xfrm>
            <a:off x="7680960" y="1786639"/>
            <a:ext cx="6583680" cy="5706363"/>
          </a:xfrm>
        </p:spPr>
        <p:txBody>
          <a:bodyPr/>
          <a:lstStyle>
            <a:lvl1pPr>
              <a:defRPr sz="2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71697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65760" y="658368"/>
            <a:ext cx="10241280" cy="102412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6" name="Text Placeholder 5"/>
          <p:cNvSpPr>
            <a:spLocks noGrp="1"/>
          </p:cNvSpPr>
          <p:nvPr>
            <p:ph type="body" sz="quarter" idx="12"/>
          </p:nvPr>
        </p:nvSpPr>
        <p:spPr>
          <a:xfrm>
            <a:off x="7680960" y="1749551"/>
            <a:ext cx="2926080" cy="5743448"/>
          </a:xfrm>
        </p:spPr>
        <p:txBody>
          <a:bodyPr/>
          <a:lstStyle>
            <a:lvl1pPr>
              <a:defRPr sz="2600"/>
            </a:lvl1pPr>
            <a:lvl2pPr marL="0" indent="0">
              <a:spcBef>
                <a:spcPts val="1760"/>
              </a:spcBef>
              <a:buFontTx/>
              <a:buNone/>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65760" y="321871"/>
            <a:ext cx="6583680" cy="480059"/>
          </a:xfrm>
        </p:spPr>
        <p:txBody>
          <a:bodyPr/>
          <a:lstStyle>
            <a:lvl1pPr>
              <a:defRPr sz="1800"/>
            </a:lvl1pPr>
          </a:lstStyle>
          <a:p>
            <a:pPr lvl="0"/>
            <a:r>
              <a:rPr lang="en-US"/>
              <a:t>Click to edit Master text styles</a:t>
            </a:r>
          </a:p>
        </p:txBody>
      </p:sp>
      <p:sp>
        <p:nvSpPr>
          <p:cNvPr id="7" name="Text Placeholder 6"/>
          <p:cNvSpPr>
            <a:spLocks noGrp="1"/>
          </p:cNvSpPr>
          <p:nvPr>
            <p:ph type="body" sz="quarter" idx="14"/>
          </p:nvPr>
        </p:nvSpPr>
        <p:spPr>
          <a:xfrm>
            <a:off x="365760" y="1749551"/>
            <a:ext cx="2926080" cy="5743448"/>
          </a:xfrm>
        </p:spPr>
        <p:txBody>
          <a:bodyPr/>
          <a:lstStyle>
            <a:lvl1pPr>
              <a:spcBef>
                <a:spcPts val="1760"/>
              </a:spcBef>
              <a:defRPr sz="2600"/>
            </a:lvl1pPr>
            <a:lvl2pPr marL="0" indent="0">
              <a:spcBef>
                <a:spcPts val="1760"/>
              </a:spcBef>
              <a:buFontTx/>
              <a:buNone/>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4023360" y="1749551"/>
            <a:ext cx="2926080" cy="5743448"/>
          </a:xfrm>
        </p:spPr>
        <p:txBody>
          <a:bodyPr/>
          <a:lstStyle>
            <a:lvl1pPr>
              <a:defRPr sz="2600"/>
            </a:lvl1pPr>
            <a:lvl2pPr marL="0" indent="0">
              <a:spcBef>
                <a:spcPts val="1760"/>
              </a:spcBef>
              <a:buFontTx/>
              <a:buNone/>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11338560" y="1749551"/>
            <a:ext cx="2926080" cy="5743448"/>
          </a:xfrm>
        </p:spPr>
        <p:txBody>
          <a:bodyPr/>
          <a:lstStyle>
            <a:lvl1pPr>
              <a:defRPr sz="2600"/>
            </a:lvl1pPr>
            <a:lvl2pPr marL="0" indent="0">
              <a:spcBef>
                <a:spcPts val="1760"/>
              </a:spcBef>
              <a:buFontTx/>
              <a:buNone/>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36248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7315200" y="0"/>
            <a:ext cx="7315200" cy="8229600"/>
          </a:xfrm>
        </p:spPr>
        <p:txBody>
          <a:bodyPr/>
          <a:lstStyle/>
          <a:p>
            <a:r>
              <a:rPr lang="en-US"/>
              <a:t>Drag picture to placeholder or click icon to add</a:t>
            </a:r>
          </a:p>
        </p:txBody>
      </p:sp>
      <p:sp>
        <p:nvSpPr>
          <p:cNvPr id="2" name="Title 1"/>
          <p:cNvSpPr>
            <a:spLocks noGrp="1"/>
          </p:cNvSpPr>
          <p:nvPr>
            <p:ph type="title"/>
          </p:nvPr>
        </p:nvSpPr>
        <p:spPr>
          <a:xfrm>
            <a:off x="365760" y="658368"/>
            <a:ext cx="6583680" cy="102412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12" name="Text Placeholder 11"/>
          <p:cNvSpPr>
            <a:spLocks noGrp="1"/>
          </p:cNvSpPr>
          <p:nvPr>
            <p:ph type="body" sz="quarter" idx="13"/>
          </p:nvPr>
        </p:nvSpPr>
        <p:spPr>
          <a:xfrm>
            <a:off x="365760" y="321871"/>
            <a:ext cx="6583680" cy="480059"/>
          </a:xfrm>
        </p:spPr>
        <p:txBody>
          <a:bodyPr/>
          <a:lstStyle>
            <a:lvl1pPr>
              <a:defRPr sz="1800"/>
            </a:lvl1pPr>
          </a:lstStyle>
          <a:p>
            <a:pPr lvl="0"/>
            <a:r>
              <a:rPr lang="en-US"/>
              <a:t>Click to edit Master text styles</a:t>
            </a:r>
          </a:p>
        </p:txBody>
      </p:sp>
      <p:sp>
        <p:nvSpPr>
          <p:cNvPr id="7" name="Text Placeholder 6"/>
          <p:cNvSpPr>
            <a:spLocks noGrp="1"/>
          </p:cNvSpPr>
          <p:nvPr>
            <p:ph type="body" sz="quarter" idx="14"/>
          </p:nvPr>
        </p:nvSpPr>
        <p:spPr>
          <a:xfrm>
            <a:off x="365760" y="1755650"/>
            <a:ext cx="6583680" cy="5737352"/>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2605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7315200" y="0"/>
            <a:ext cx="7315200" cy="8229600"/>
          </a:xfrm>
        </p:spPr>
        <p:txBody>
          <a:bodyPr/>
          <a:lstStyle/>
          <a:p>
            <a:r>
              <a:rPr lang="en-US"/>
              <a:t>Drag picture to placeholder or click icon to add</a:t>
            </a:r>
          </a:p>
        </p:txBody>
      </p:sp>
      <p:sp>
        <p:nvSpPr>
          <p:cNvPr id="2" name="Title 1"/>
          <p:cNvSpPr>
            <a:spLocks noGrp="1"/>
          </p:cNvSpPr>
          <p:nvPr>
            <p:ph type="title"/>
          </p:nvPr>
        </p:nvSpPr>
        <p:spPr>
          <a:xfrm>
            <a:off x="365760" y="321869"/>
            <a:ext cx="6583680" cy="102412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7" name="Text Placeholder 6"/>
          <p:cNvSpPr>
            <a:spLocks noGrp="1"/>
          </p:cNvSpPr>
          <p:nvPr>
            <p:ph type="body" sz="quarter" idx="14"/>
          </p:nvPr>
        </p:nvSpPr>
        <p:spPr>
          <a:xfrm>
            <a:off x="365760" y="1755647"/>
            <a:ext cx="2926080" cy="5737352"/>
          </a:xfrm>
        </p:spPr>
        <p:txBody>
          <a:bodyPr/>
          <a:lstStyle>
            <a:lvl1pPr>
              <a:spcBef>
                <a:spcPts val="1760"/>
              </a:spcBef>
              <a:defRPr sz="2600"/>
            </a:lvl1pPr>
            <a:lvl2pPr marL="0" indent="0">
              <a:spcBef>
                <a:spcPts val="1760"/>
              </a:spcBef>
              <a:buFontTx/>
              <a:buNone/>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4023360" y="1755647"/>
            <a:ext cx="2926080" cy="5737352"/>
          </a:xfrm>
        </p:spPr>
        <p:txBody>
          <a:bodyPr/>
          <a:lstStyle>
            <a:lvl1pPr>
              <a:defRPr sz="2600"/>
            </a:lvl1pPr>
            <a:lvl2pPr marL="0" indent="0">
              <a:spcBef>
                <a:spcPts val="1760"/>
              </a:spcBef>
              <a:buFontTx/>
              <a:buNone/>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97327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65760" y="1653235"/>
            <a:ext cx="6583680" cy="570585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6" name="Text Placeholder 5"/>
          <p:cNvSpPr>
            <a:spLocks noGrp="1"/>
          </p:cNvSpPr>
          <p:nvPr>
            <p:ph type="body" sz="quarter" idx="12"/>
          </p:nvPr>
        </p:nvSpPr>
        <p:spPr>
          <a:xfrm>
            <a:off x="7680960" y="1755650"/>
            <a:ext cx="2926080" cy="5602312"/>
          </a:xfrm>
        </p:spPr>
        <p:txBody>
          <a:bodyPr/>
          <a:lstStyle>
            <a:lvl1pPr>
              <a:defRPr sz="2600"/>
            </a:lvl1pPr>
            <a:lvl2pPr marL="0" indent="0">
              <a:spcBef>
                <a:spcPts val="1760"/>
              </a:spcBef>
              <a:buFontTx/>
              <a:buNone/>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65760" y="321871"/>
            <a:ext cx="6583680" cy="480059"/>
          </a:xfrm>
        </p:spPr>
        <p:txBody>
          <a:bodyPr/>
          <a:lstStyle>
            <a:lvl1pPr>
              <a:defRPr sz="1800"/>
            </a:lvl1pPr>
          </a:lstStyle>
          <a:p>
            <a:pPr lvl="0"/>
            <a:r>
              <a:rPr lang="en-US"/>
              <a:t>Click to edit Master text styles</a:t>
            </a:r>
          </a:p>
        </p:txBody>
      </p:sp>
      <p:sp>
        <p:nvSpPr>
          <p:cNvPr id="10" name="Text Placeholder 9"/>
          <p:cNvSpPr>
            <a:spLocks noGrp="1"/>
          </p:cNvSpPr>
          <p:nvPr>
            <p:ph type="body" sz="quarter" idx="16"/>
          </p:nvPr>
        </p:nvSpPr>
        <p:spPr>
          <a:xfrm>
            <a:off x="11338560" y="1755650"/>
            <a:ext cx="2926080" cy="5602312"/>
          </a:xfrm>
        </p:spPr>
        <p:txBody>
          <a:bodyPr/>
          <a:lstStyle>
            <a:lvl1pPr>
              <a:defRPr sz="2600"/>
            </a:lvl1pPr>
            <a:lvl2pPr marL="0" indent="0">
              <a:spcBef>
                <a:spcPts val="1760"/>
              </a:spcBef>
              <a:buFontTx/>
              <a:buNone/>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0687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7315200" y="0"/>
            <a:ext cx="7315200" cy="8229600"/>
          </a:xfrm>
          <a:prstGeom prst="rect">
            <a:avLst/>
          </a:prstGeom>
          <a:solidFill>
            <a:schemeClr val="tx1"/>
          </a:solidFill>
        </p:spPr>
        <p:txBody>
          <a:bodyPr wrap="square" lIns="0" tIns="0" rIns="0" bIns="0" rtlCol="0" anchor="ctr">
            <a:noAutofit/>
          </a:bodyPr>
          <a:lstStyle/>
          <a:p>
            <a:pPr algn="ctr" defTabSz="1097280" fontAlgn="auto">
              <a:spcBef>
                <a:spcPts val="0"/>
              </a:spcBef>
              <a:spcAft>
                <a:spcPts val="0"/>
              </a:spcAft>
            </a:pPr>
            <a:endParaRPr lang="en-US" sz="1900" err="1">
              <a:solidFill>
                <a:srgbClr val="FFFFFF"/>
              </a:solidFill>
              <a:latin typeface="Arial"/>
              <a:ea typeface="+mn-ea"/>
              <a:cs typeface="Arial"/>
            </a:endParaRPr>
          </a:p>
        </p:txBody>
      </p:sp>
      <p:sp>
        <p:nvSpPr>
          <p:cNvPr id="2" name="Title 1"/>
          <p:cNvSpPr>
            <a:spLocks noGrp="1"/>
          </p:cNvSpPr>
          <p:nvPr>
            <p:ph type="title"/>
          </p:nvPr>
        </p:nvSpPr>
        <p:spPr>
          <a:xfrm>
            <a:off x="365760" y="1653235"/>
            <a:ext cx="6583680" cy="570585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6" name="Text Placeholder 5"/>
          <p:cNvSpPr>
            <a:spLocks noGrp="1"/>
          </p:cNvSpPr>
          <p:nvPr>
            <p:ph type="body" sz="quarter" idx="12"/>
          </p:nvPr>
        </p:nvSpPr>
        <p:spPr>
          <a:xfrm>
            <a:off x="7680960" y="1799540"/>
            <a:ext cx="6583680" cy="5602312"/>
          </a:xfrm>
        </p:spPr>
        <p:txBody>
          <a:bodyPr/>
          <a:lstStyle>
            <a:lvl1pPr>
              <a:defRPr>
                <a:solidFill>
                  <a:schemeClr val="bg2"/>
                </a:solidFill>
              </a:defRPr>
            </a:lvl1pPr>
            <a:lvl2pPr marL="0" indent="0">
              <a:spcBef>
                <a:spcPts val="1760"/>
              </a:spcBef>
              <a:buFontTx/>
              <a:buNone/>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65760" y="321871"/>
            <a:ext cx="6583680" cy="480059"/>
          </a:xfrm>
        </p:spPr>
        <p:txBody>
          <a:bodyPr/>
          <a:lstStyle>
            <a:lvl1pPr>
              <a:defRPr sz="1800"/>
            </a:lvl1pPr>
          </a:lstStyle>
          <a:p>
            <a:pPr lvl="0"/>
            <a:r>
              <a:rPr lang="en-US"/>
              <a:t>Click to edit Master text styles</a:t>
            </a:r>
          </a:p>
        </p:txBody>
      </p:sp>
    </p:spTree>
    <p:extLst>
      <p:ext uri="{BB962C8B-B14F-4D97-AF65-F5344CB8AC3E}">
        <p14:creationId xmlns:p14="http://schemas.microsoft.com/office/powerpoint/2010/main" val="40307742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7315200" y="0"/>
            <a:ext cx="7315200" cy="8229600"/>
          </a:xfrm>
        </p:spPr>
        <p:txBody>
          <a:bodyPr/>
          <a:lstStyle/>
          <a:p>
            <a:r>
              <a:rPr lang="en-US"/>
              <a:t>Drag picture to placeholder or click icon to add</a:t>
            </a:r>
          </a:p>
        </p:txBody>
      </p:sp>
      <p:sp>
        <p:nvSpPr>
          <p:cNvPr id="2" name="Title 1"/>
          <p:cNvSpPr>
            <a:spLocks noGrp="1"/>
          </p:cNvSpPr>
          <p:nvPr>
            <p:ph type="title"/>
          </p:nvPr>
        </p:nvSpPr>
        <p:spPr>
          <a:xfrm>
            <a:off x="365760" y="321871"/>
            <a:ext cx="6583680" cy="704463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Tree>
    <p:extLst>
      <p:ext uri="{BB962C8B-B14F-4D97-AF65-F5344CB8AC3E}">
        <p14:creationId xmlns:p14="http://schemas.microsoft.com/office/powerpoint/2010/main" val="1332197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1025438" y="5356864"/>
            <a:ext cx="10972800" cy="1969789"/>
          </a:xfrm>
        </p:spPr>
        <p:txBody>
          <a:bodyPr wrap="none" anchor="t">
            <a:normAutofit/>
          </a:bodyPr>
          <a:lstStyle>
            <a:lvl1pPr algn="l">
              <a:defRPr sz="11500" b="0" spc="-36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1025438" y="4432415"/>
            <a:ext cx="10972800" cy="904830"/>
          </a:xfrm>
        </p:spPr>
        <p:txBody>
          <a:bodyPr anchor="b">
            <a:normAutofit/>
          </a:bodyPr>
          <a:lstStyle>
            <a:lvl1pPr marL="0" indent="0" algn="l">
              <a:buNone/>
              <a:defRPr sz="38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547386" indent="0" algn="ctr">
              <a:buNone/>
              <a:defRPr sz="2400"/>
            </a:lvl2pPr>
            <a:lvl3pPr marL="1094778" indent="0" algn="ctr">
              <a:buNone/>
              <a:defRPr sz="2200"/>
            </a:lvl3pPr>
            <a:lvl4pPr marL="1642158" indent="0" algn="ctr">
              <a:buNone/>
              <a:defRPr sz="1900"/>
            </a:lvl4pPr>
            <a:lvl5pPr marL="2189566" indent="0" algn="ctr">
              <a:buNone/>
              <a:defRPr sz="1900"/>
            </a:lvl5pPr>
            <a:lvl6pPr marL="2736958" indent="0" algn="ctr">
              <a:buNone/>
              <a:defRPr sz="1900"/>
            </a:lvl6pPr>
            <a:lvl7pPr marL="3284317" indent="0" algn="ctr">
              <a:buNone/>
              <a:defRPr sz="1900"/>
            </a:lvl7pPr>
            <a:lvl8pPr marL="3831736" indent="0" algn="ctr">
              <a:buNone/>
              <a:defRPr sz="1900"/>
            </a:lvl8pPr>
            <a:lvl9pPr marL="4379126" indent="0" algn="ctr">
              <a:buNone/>
              <a:defRPr sz="1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5997C1-8E63-5149-BACD-26DCDB093C9C}"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563207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65760" y="321871"/>
            <a:ext cx="6583680" cy="704463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Tree>
    <p:extLst>
      <p:ext uri="{BB962C8B-B14F-4D97-AF65-F5344CB8AC3E}">
        <p14:creationId xmlns:p14="http://schemas.microsoft.com/office/powerpoint/2010/main" val="38785936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65760" y="321869"/>
            <a:ext cx="6583680" cy="6096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Tree>
    <p:extLst>
      <p:ext uri="{BB962C8B-B14F-4D97-AF65-F5344CB8AC3E}">
        <p14:creationId xmlns:p14="http://schemas.microsoft.com/office/powerpoint/2010/main" val="11852977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7315202" y="4114800"/>
            <a:ext cx="7315200" cy="4114800"/>
          </a:xfrm>
          <a:solidFill>
            <a:schemeClr val="accent2"/>
          </a:solidFill>
        </p:spPr>
        <p:txBody>
          <a:bodyPr lIns="365760" tIns="307238" rIns="365760" bIns="365760"/>
          <a:lstStyle>
            <a:lvl1pPr>
              <a:defRPr sz="22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12" name="Text Placeholder 11"/>
          <p:cNvSpPr>
            <a:spLocks noGrp="1"/>
          </p:cNvSpPr>
          <p:nvPr>
            <p:ph type="body" sz="quarter" idx="13"/>
          </p:nvPr>
        </p:nvSpPr>
        <p:spPr>
          <a:xfrm>
            <a:off x="365760" y="292611"/>
            <a:ext cx="6583680" cy="480059"/>
          </a:xfrm>
        </p:spPr>
        <p:txBody>
          <a:bodyPr/>
          <a:lstStyle>
            <a:lvl1pPr>
              <a:defRPr sz="2600"/>
            </a:lvl1pPr>
          </a:lstStyle>
          <a:p>
            <a:pPr lvl="0"/>
            <a:r>
              <a:rPr lang="en-US"/>
              <a:t>Click to edit Master text styles</a:t>
            </a:r>
          </a:p>
        </p:txBody>
      </p:sp>
      <p:sp>
        <p:nvSpPr>
          <p:cNvPr id="7" name="Text Placeholder 6"/>
          <p:cNvSpPr>
            <a:spLocks noGrp="1"/>
          </p:cNvSpPr>
          <p:nvPr>
            <p:ph type="body" sz="quarter" idx="14"/>
          </p:nvPr>
        </p:nvSpPr>
        <p:spPr>
          <a:xfrm>
            <a:off x="365760" y="1755650"/>
            <a:ext cx="6583680" cy="5581970"/>
          </a:xfrm>
        </p:spPr>
        <p:txBody>
          <a:bodyPr/>
          <a:lstStyle>
            <a:lvl1pPr>
              <a:defRPr sz="26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10972800" y="0"/>
            <a:ext cx="3657600" cy="4114800"/>
          </a:xfrm>
          <a:solidFill>
            <a:schemeClr val="bg1"/>
          </a:solidFill>
        </p:spPr>
        <p:txBody>
          <a:bodyPr lIns="365760" tIns="307238" rIns="365760" bIns="365760"/>
          <a:lstStyle>
            <a:lvl1pPr>
              <a:defRPr sz="22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7315200" y="0"/>
            <a:ext cx="3657600" cy="4114800"/>
          </a:xfrm>
          <a:solidFill>
            <a:schemeClr val="accent3"/>
          </a:solidFill>
        </p:spPr>
        <p:txBody>
          <a:bodyPr lIns="365760" tIns="307238" rIns="365760" bIns="365760"/>
          <a:lstStyle>
            <a:lvl1pPr>
              <a:defRPr sz="22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42088009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7315202" y="4114800"/>
            <a:ext cx="7315200" cy="4114800"/>
          </a:xfrm>
          <a:solidFill>
            <a:schemeClr val="accent3"/>
          </a:solidFill>
        </p:spPr>
        <p:txBody>
          <a:bodyPr lIns="365760" tIns="307238" rIns="365760" bIns="365760"/>
          <a:lstStyle>
            <a:lvl1pPr>
              <a:defRPr sz="22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8" name="Content Placeholder 7"/>
          <p:cNvSpPr>
            <a:spLocks noGrp="1"/>
          </p:cNvSpPr>
          <p:nvPr>
            <p:ph sz="quarter" idx="15"/>
          </p:nvPr>
        </p:nvSpPr>
        <p:spPr>
          <a:xfrm>
            <a:off x="10972800" y="0"/>
            <a:ext cx="3657600" cy="4114800"/>
          </a:xfrm>
          <a:solidFill>
            <a:schemeClr val="tx1"/>
          </a:solidFill>
        </p:spPr>
        <p:txBody>
          <a:bodyPr lIns="365760" tIns="307238" rIns="365760" bIns="365760"/>
          <a:lstStyle>
            <a:lvl1pPr>
              <a:defRPr sz="22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7315200" y="0"/>
            <a:ext cx="3657600" cy="4114800"/>
          </a:xfrm>
          <a:solidFill>
            <a:schemeClr val="tx2">
              <a:lumMod val="50000"/>
            </a:schemeClr>
          </a:solidFill>
        </p:spPr>
        <p:txBody>
          <a:bodyPr lIns="365760" tIns="307238" rIns="365760" bIns="365760"/>
          <a:lstStyle>
            <a:lvl1pPr>
              <a:defRPr sz="22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4114802"/>
            <a:ext cx="7315200" cy="3378200"/>
          </a:xfrm>
          <a:solidFill>
            <a:schemeClr val="tx1"/>
          </a:solidFill>
        </p:spPr>
        <p:txBody>
          <a:bodyPr lIns="365760" tIns="307238" rIns="365760" bIns="365760"/>
          <a:lstStyle>
            <a:lvl1pPr>
              <a:defRPr sz="22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7315198" cy="4114802"/>
          </a:xfrm>
          <a:solidFill>
            <a:schemeClr val="accent2"/>
          </a:solidFill>
        </p:spPr>
        <p:txBody>
          <a:bodyPr lIns="365760" tIns="321869" rIns="365760" bIns="36576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7879255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10972797" y="4114800"/>
            <a:ext cx="3657600" cy="4114800"/>
          </a:xfrm>
          <a:solidFill>
            <a:schemeClr val="accent1"/>
          </a:solidFill>
        </p:spPr>
        <p:txBody>
          <a:bodyPr lIns="365760" tIns="307238" rIns="365760" bIns="365760"/>
          <a:lstStyle>
            <a:lvl1pPr>
              <a:defRPr sz="22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657600" y="4114800"/>
            <a:ext cx="3657600" cy="4114800"/>
          </a:xfrm>
          <a:solidFill>
            <a:schemeClr val="accent3"/>
          </a:solidFill>
        </p:spPr>
        <p:txBody>
          <a:bodyPr lIns="365760" tIns="307238" rIns="365760" bIns="365760"/>
          <a:lstStyle>
            <a:lvl1pPr>
              <a:defRPr sz="22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7315204" y="4114800"/>
            <a:ext cx="3657595" cy="4114800"/>
          </a:xfrm>
          <a:solidFill>
            <a:schemeClr val="accent2"/>
          </a:solidFill>
        </p:spPr>
        <p:txBody>
          <a:bodyPr lIns="365760" tIns="307238" rIns="365760" bIns="365760"/>
          <a:lstStyle>
            <a:lvl1pPr>
              <a:defRPr sz="22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4114800"/>
            <a:ext cx="3657600" cy="4114800"/>
          </a:xfrm>
          <a:solidFill>
            <a:schemeClr val="bg1"/>
          </a:solidFill>
        </p:spPr>
        <p:txBody>
          <a:bodyPr lIns="365760" tIns="307238" rIns="365760" bIns="365760"/>
          <a:lstStyle>
            <a:lvl1pPr>
              <a:defRPr sz="22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6" name="Title 5"/>
          <p:cNvSpPr>
            <a:spLocks noGrp="1"/>
          </p:cNvSpPr>
          <p:nvPr>
            <p:ph type="title"/>
          </p:nvPr>
        </p:nvSpPr>
        <p:spPr>
          <a:xfrm>
            <a:off x="-1" y="-1"/>
            <a:ext cx="14630398" cy="4114802"/>
          </a:xfrm>
          <a:solidFill>
            <a:schemeClr val="tx1"/>
          </a:solidFill>
        </p:spPr>
        <p:txBody>
          <a:bodyPr lIns="365760" tIns="248717" rIns="365760" bIns="365760"/>
          <a:lstStyle>
            <a:lvl1pPr>
              <a:defRPr sz="77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949915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6" name="Title 5"/>
          <p:cNvSpPr>
            <a:spLocks noGrp="1"/>
          </p:cNvSpPr>
          <p:nvPr>
            <p:ph type="title"/>
          </p:nvPr>
        </p:nvSpPr>
        <p:spPr>
          <a:xfrm>
            <a:off x="-1" y="-1"/>
            <a:ext cx="14630398" cy="2065022"/>
          </a:xfrm>
          <a:solidFill>
            <a:schemeClr val="tx1"/>
          </a:solidFill>
        </p:spPr>
        <p:txBody>
          <a:bodyPr lIns="365760" tIns="321869" rIns="365760" bIns="365760"/>
          <a:lstStyle>
            <a:lvl1pPr>
              <a:defRPr sz="3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4036972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4572000"/>
            <a:ext cx="3657600" cy="3657600"/>
          </a:xfrm>
          <a:solidFill>
            <a:schemeClr val="tx1"/>
          </a:solidFill>
        </p:spPr>
        <p:txBody>
          <a:bodyPr lIns="365760" tIns="248717" rIns="365760" bIns="365760"/>
          <a:lstStyle>
            <a:lvl1pPr>
              <a:defRPr>
                <a:solidFill>
                  <a:schemeClr val="bg2"/>
                </a:solidFill>
              </a:defRPr>
            </a:lvl1pPr>
            <a:lvl2pPr>
              <a:defRPr sz="1600">
                <a:solidFill>
                  <a:schemeClr val="bg2"/>
                </a:solidFill>
              </a:defRPr>
            </a:lvl2pPr>
            <a:lvl3pPr>
              <a:defRPr sz="1600">
                <a:solidFill>
                  <a:schemeClr val="bg2"/>
                </a:solidFill>
              </a:defRPr>
            </a:lvl3pPr>
            <a:lvl4pPr>
              <a:defRPr sz="1600">
                <a:solidFill>
                  <a:schemeClr val="bg2"/>
                </a:solidFill>
              </a:defRPr>
            </a:lvl4pPr>
            <a:lvl5pP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Tree>
    <p:extLst>
      <p:ext uri="{BB962C8B-B14F-4D97-AF65-F5344CB8AC3E}">
        <p14:creationId xmlns:p14="http://schemas.microsoft.com/office/powerpoint/2010/main" val="36748010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
            <a:ext cx="3657600" cy="8229600"/>
          </a:xfrm>
          <a:solidFill>
            <a:schemeClr val="tx1"/>
          </a:solidFill>
        </p:spPr>
        <p:txBody>
          <a:bodyPr lIns="365760" tIns="307238" rIns="365760" bIns="365760"/>
          <a:lstStyle>
            <a:lvl1pPr>
              <a:defRPr sz="2600">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657600" y="0"/>
            <a:ext cx="3657600" cy="8229600"/>
          </a:xfrm>
          <a:solidFill>
            <a:schemeClr val="accent2"/>
          </a:solidFill>
        </p:spPr>
        <p:txBody>
          <a:bodyPr lIns="365760" tIns="307238" rIns="365760" bIns="365760"/>
          <a:lstStyle>
            <a:lvl1pPr>
              <a:defRPr sz="2200">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7315200" y="0"/>
            <a:ext cx="3657600" cy="8229600"/>
          </a:xfrm>
          <a:solidFill>
            <a:schemeClr val="accent3"/>
          </a:solidFill>
        </p:spPr>
        <p:txBody>
          <a:bodyPr lIns="365760" tIns="307238" rIns="365760" bIns="365760"/>
          <a:lstStyle>
            <a:lvl1pPr>
              <a:defRPr sz="2200">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10972800" y="0"/>
            <a:ext cx="3657600" cy="8229600"/>
          </a:xfrm>
          <a:solidFill>
            <a:schemeClr val="tx2">
              <a:lumMod val="75000"/>
            </a:schemeClr>
          </a:solidFill>
        </p:spPr>
        <p:txBody>
          <a:bodyPr lIns="365760" tIns="307238" rIns="365760" bIns="365760"/>
          <a:lstStyle>
            <a:lvl1pPr>
              <a:defRPr sz="2200">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Tree>
    <p:extLst>
      <p:ext uri="{BB962C8B-B14F-4D97-AF65-F5344CB8AC3E}">
        <p14:creationId xmlns:p14="http://schemas.microsoft.com/office/powerpoint/2010/main" val="40487575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65760" y="321869"/>
            <a:ext cx="6583680" cy="143203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6" name="Text Placeholder 5"/>
          <p:cNvSpPr>
            <a:spLocks noGrp="1"/>
          </p:cNvSpPr>
          <p:nvPr>
            <p:ph type="body" sz="quarter" idx="12"/>
          </p:nvPr>
        </p:nvSpPr>
        <p:spPr>
          <a:xfrm>
            <a:off x="365760" y="1755650"/>
            <a:ext cx="2926080" cy="5602312"/>
          </a:xfrm>
        </p:spPr>
        <p:txBody>
          <a:bodyPr/>
          <a:lstStyle>
            <a:lvl1pPr>
              <a:defRPr sz="2600"/>
            </a:lvl1pPr>
            <a:lvl2pPr marL="0" indent="0">
              <a:spcBef>
                <a:spcPts val="1760"/>
              </a:spcBef>
              <a:buFontTx/>
              <a:buNone/>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06856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65760" y="321869"/>
            <a:ext cx="6583680" cy="143203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IBM HR Commercialization Future of Talent / September 2017 / © 2017 IBM Corporation</a:t>
            </a:r>
          </a:p>
        </p:txBody>
      </p:sp>
      <p:sp>
        <p:nvSpPr>
          <p:cNvPr id="7" name="Text Placeholder 6"/>
          <p:cNvSpPr>
            <a:spLocks noGrp="1"/>
          </p:cNvSpPr>
          <p:nvPr>
            <p:ph type="body" sz="quarter" idx="12"/>
          </p:nvPr>
        </p:nvSpPr>
        <p:spPr>
          <a:xfrm>
            <a:off x="365760" y="1786381"/>
            <a:ext cx="2926080" cy="5527040"/>
          </a:xfrm>
        </p:spPr>
        <p:txBody>
          <a:bodyPr/>
          <a:lstStyle>
            <a:lvl1pPr>
              <a:defRPr sz="22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023360" y="1066800"/>
            <a:ext cx="10241280" cy="61188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82621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image" Target="../media/image2.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3.png"/><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theme" Target="../theme/theme9.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C2C2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631" y="430144"/>
            <a:ext cx="14174789" cy="715962"/>
          </a:xfrm>
          <a:prstGeom prst="rect">
            <a:avLst/>
          </a:prstGeom>
          <a:noFill/>
          <a:ln w="9525">
            <a:noFill/>
            <a:miter lim="800000"/>
            <a:headEnd/>
            <a:tailEnd/>
          </a:ln>
        </p:spPr>
        <p:txBody>
          <a:bodyPr vert="horz" wrap="square" lIns="0" tIns="0" rIns="638653" bIns="0" numCol="1" anchor="t"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85" r:id="rId5"/>
    <p:sldLayoutId id="2147483687" r:id="rId6"/>
  </p:sldLayoutIdLst>
  <p:transition>
    <p:fade/>
  </p:transition>
  <p:hf hdr="0" ftr="0" dt="0"/>
  <p:txStyles>
    <p:titleStyle>
      <a:lvl1pPr algn="l" defTabSz="1303586" rtl="0" eaLnBrk="0" fontAlgn="base" hangingPunct="0">
        <a:lnSpc>
          <a:spcPct val="90000"/>
        </a:lnSpc>
        <a:spcBef>
          <a:spcPct val="0"/>
        </a:spcBef>
        <a:spcAft>
          <a:spcPct val="0"/>
        </a:spcAft>
        <a:defRPr sz="3200" b="0" i="0" kern="1200">
          <a:solidFill>
            <a:schemeClr val="bg1"/>
          </a:solidFill>
          <a:latin typeface="+mj-lt"/>
          <a:ea typeface="ＭＳ Ｐゴシック" pitchFamily="15" charset="-128"/>
          <a:cs typeface="ＭＳ Ｐゴシック" pitchFamily="15" charset="-128"/>
        </a:defRPr>
      </a:lvl1pPr>
      <a:lvl2pPr algn="l" defTabSz="1303586" rtl="0" eaLnBrk="0" fontAlgn="base" hangingPunct="0">
        <a:lnSpc>
          <a:spcPct val="90000"/>
        </a:lnSpc>
        <a:spcBef>
          <a:spcPct val="0"/>
        </a:spcBef>
        <a:spcAft>
          <a:spcPct val="0"/>
        </a:spcAft>
        <a:defRPr sz="3200">
          <a:solidFill>
            <a:schemeClr val="tx1"/>
          </a:solidFill>
          <a:latin typeface="Arial" panose="020B0604020202020204" pitchFamily="34" charset="0"/>
          <a:ea typeface="ＭＳ Ｐゴシック" pitchFamily="15" charset="-128"/>
          <a:cs typeface="ＭＳ Ｐゴシック" pitchFamily="15" charset="-128"/>
        </a:defRPr>
      </a:lvl2pPr>
      <a:lvl3pPr algn="l" defTabSz="1303586" rtl="0" eaLnBrk="0" fontAlgn="base" hangingPunct="0">
        <a:lnSpc>
          <a:spcPct val="90000"/>
        </a:lnSpc>
        <a:spcBef>
          <a:spcPct val="0"/>
        </a:spcBef>
        <a:spcAft>
          <a:spcPct val="0"/>
        </a:spcAft>
        <a:defRPr sz="3200">
          <a:solidFill>
            <a:schemeClr val="tx1"/>
          </a:solidFill>
          <a:latin typeface="Arial" panose="020B0604020202020204" pitchFamily="34" charset="0"/>
          <a:ea typeface="ＭＳ Ｐゴシック" pitchFamily="15" charset="-128"/>
          <a:cs typeface="ＭＳ Ｐゴシック" pitchFamily="15" charset="-128"/>
        </a:defRPr>
      </a:lvl3pPr>
      <a:lvl4pPr algn="l" defTabSz="1303586" rtl="0" eaLnBrk="0" fontAlgn="base" hangingPunct="0">
        <a:lnSpc>
          <a:spcPct val="90000"/>
        </a:lnSpc>
        <a:spcBef>
          <a:spcPct val="0"/>
        </a:spcBef>
        <a:spcAft>
          <a:spcPct val="0"/>
        </a:spcAft>
        <a:defRPr sz="3200">
          <a:solidFill>
            <a:schemeClr val="tx1"/>
          </a:solidFill>
          <a:latin typeface="Arial" panose="020B0604020202020204" pitchFamily="34" charset="0"/>
          <a:ea typeface="ＭＳ Ｐゴシック" pitchFamily="15" charset="-128"/>
          <a:cs typeface="ＭＳ Ｐゴシック" pitchFamily="15" charset="-128"/>
        </a:defRPr>
      </a:lvl4pPr>
      <a:lvl5pPr algn="l" defTabSz="1303586" rtl="0" eaLnBrk="0" fontAlgn="base" hangingPunct="0">
        <a:lnSpc>
          <a:spcPct val="90000"/>
        </a:lnSpc>
        <a:spcBef>
          <a:spcPct val="0"/>
        </a:spcBef>
        <a:spcAft>
          <a:spcPct val="0"/>
        </a:spcAft>
        <a:defRPr sz="3200">
          <a:solidFill>
            <a:schemeClr val="tx1"/>
          </a:solidFill>
          <a:latin typeface="Arial" panose="020B0604020202020204" pitchFamily="34" charset="0"/>
          <a:ea typeface="ＭＳ Ｐゴシック" pitchFamily="15" charset="-128"/>
          <a:cs typeface="ＭＳ Ｐゴシック" pitchFamily="15" charset="-128"/>
        </a:defRPr>
      </a:lvl5pPr>
      <a:lvl6pPr marL="456192" algn="l" defTabSz="1303586" rtl="0" fontAlgn="base">
        <a:spcBef>
          <a:spcPct val="0"/>
        </a:spcBef>
        <a:spcAft>
          <a:spcPct val="0"/>
        </a:spcAft>
        <a:defRPr sz="3800">
          <a:solidFill>
            <a:srgbClr val="00B3EF"/>
          </a:solidFill>
          <a:latin typeface="Arial" panose="020B0604020202020204" pitchFamily="34" charset="0"/>
        </a:defRPr>
      </a:lvl6pPr>
      <a:lvl7pPr marL="912384" algn="l" defTabSz="1303586" rtl="0" fontAlgn="base">
        <a:spcBef>
          <a:spcPct val="0"/>
        </a:spcBef>
        <a:spcAft>
          <a:spcPct val="0"/>
        </a:spcAft>
        <a:defRPr sz="3800">
          <a:solidFill>
            <a:srgbClr val="00B3EF"/>
          </a:solidFill>
          <a:latin typeface="Arial" panose="020B0604020202020204" pitchFamily="34" charset="0"/>
        </a:defRPr>
      </a:lvl7pPr>
      <a:lvl8pPr marL="1368574" algn="l" defTabSz="1303586" rtl="0" fontAlgn="base">
        <a:spcBef>
          <a:spcPct val="0"/>
        </a:spcBef>
        <a:spcAft>
          <a:spcPct val="0"/>
        </a:spcAft>
        <a:defRPr sz="3800">
          <a:solidFill>
            <a:srgbClr val="00B3EF"/>
          </a:solidFill>
          <a:latin typeface="Arial" panose="020B0604020202020204" pitchFamily="34" charset="0"/>
        </a:defRPr>
      </a:lvl8pPr>
      <a:lvl9pPr marL="1824706" algn="l" defTabSz="1303586" rtl="0" fontAlgn="base">
        <a:spcBef>
          <a:spcPct val="0"/>
        </a:spcBef>
        <a:spcAft>
          <a:spcPct val="0"/>
        </a:spcAft>
        <a:defRPr sz="3800">
          <a:solidFill>
            <a:srgbClr val="00B3EF"/>
          </a:solidFill>
          <a:latin typeface="Arial" panose="020B0604020202020204" pitchFamily="34" charset="0"/>
        </a:defRPr>
      </a:lvl9pPr>
    </p:titleStyle>
    <p:bodyStyle>
      <a:lvl1pPr marL="243938" indent="-243938" algn="l" defTabSz="1303586" rtl="0" eaLnBrk="0" fontAlgn="base" hangingPunct="0">
        <a:spcBef>
          <a:spcPct val="0"/>
        </a:spcBef>
        <a:spcAft>
          <a:spcPct val="20000"/>
        </a:spcAft>
        <a:buClr>
          <a:schemeClr val="tx1"/>
        </a:buClr>
        <a:buFont typeface="Wingdings" pitchFamily="2" charset="2"/>
        <a:buChar char="§"/>
        <a:defRPr sz="2900" kern="1200">
          <a:solidFill>
            <a:schemeClr val="tx1"/>
          </a:solidFill>
          <a:latin typeface="+mn-lt"/>
          <a:ea typeface="ＭＳ Ｐゴシック" pitchFamily="15" charset="-128"/>
          <a:cs typeface="ＭＳ Ｐゴシック" pitchFamily="15" charset="-128"/>
        </a:defRPr>
      </a:lvl1pPr>
      <a:lvl2pPr marL="817304" indent="-327874" algn="l" defTabSz="1303586" rtl="0" eaLnBrk="0" fontAlgn="base" hangingPunct="0">
        <a:spcBef>
          <a:spcPct val="0"/>
        </a:spcBef>
        <a:spcAft>
          <a:spcPct val="15000"/>
        </a:spcAft>
        <a:buClr>
          <a:schemeClr val="tx1"/>
        </a:buClr>
        <a:buFont typeface="Arial" charset="0"/>
        <a:buChar char="–"/>
        <a:defRPr sz="2200" kern="1200">
          <a:solidFill>
            <a:schemeClr val="tx1"/>
          </a:solidFill>
          <a:latin typeface="+mn-lt"/>
          <a:ea typeface="ＭＳ Ｐゴシック" pitchFamily="15" charset="-128"/>
          <a:cs typeface="+mn-cs"/>
        </a:defRPr>
      </a:lvl2pPr>
      <a:lvl3pPr marL="1463565" indent="-324725" algn="l" defTabSz="1303586" rtl="0" eaLnBrk="0" fontAlgn="base" hangingPunct="0">
        <a:spcBef>
          <a:spcPct val="20000"/>
        </a:spcBef>
        <a:spcAft>
          <a:spcPct val="0"/>
        </a:spcAft>
        <a:buClr>
          <a:schemeClr val="tx1"/>
        </a:buClr>
        <a:defRPr kern="1200">
          <a:solidFill>
            <a:schemeClr val="tx1"/>
          </a:solidFill>
          <a:latin typeface="+mn-lt"/>
          <a:ea typeface="ＭＳ Ｐゴシック" pitchFamily="15" charset="-128"/>
          <a:cs typeface="+mn-cs"/>
        </a:defRPr>
      </a:lvl3pPr>
      <a:lvl4pPr marL="2113019" indent="-324725" algn="l" defTabSz="1303586" rtl="0" eaLnBrk="0" fontAlgn="base" hangingPunct="0">
        <a:spcBef>
          <a:spcPct val="20000"/>
        </a:spcBef>
        <a:spcAft>
          <a:spcPct val="0"/>
        </a:spcAft>
        <a:buClr>
          <a:schemeClr val="tx1"/>
        </a:buClr>
        <a:defRPr kern="1200">
          <a:solidFill>
            <a:schemeClr val="tx1"/>
          </a:solidFill>
          <a:latin typeface="+mn-lt"/>
          <a:ea typeface="ＭＳ Ｐゴシック" pitchFamily="15" charset="-128"/>
          <a:cs typeface="+mn-cs"/>
        </a:defRPr>
      </a:lvl4pPr>
      <a:lvl5pPr marL="2765565" indent="-326286" algn="l" defTabSz="1303586" rtl="0" eaLnBrk="0" fontAlgn="base" hangingPunct="0">
        <a:spcBef>
          <a:spcPct val="20000"/>
        </a:spcBef>
        <a:spcAft>
          <a:spcPct val="0"/>
        </a:spcAft>
        <a:buClr>
          <a:schemeClr val="tx1"/>
        </a:buClr>
        <a:defRPr kern="1200">
          <a:solidFill>
            <a:schemeClr val="tx1"/>
          </a:solidFill>
          <a:latin typeface="+mn-lt"/>
          <a:ea typeface="ＭＳ Ｐゴシック" pitchFamily="15" charset="-128"/>
          <a:cs typeface="+mn-cs"/>
        </a:defRPr>
      </a:lvl5pPr>
      <a:lvl6pPr marL="2508973" indent="-228094" algn="l" defTabSz="912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65147" indent="-228094" algn="l" defTabSz="912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1307" indent="-228094" algn="l" defTabSz="912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77466" indent="-228094" algn="l" defTabSz="912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384" rtl="0" eaLnBrk="1" latinLnBrk="0" hangingPunct="1">
        <a:defRPr sz="1800" kern="1200">
          <a:solidFill>
            <a:schemeClr val="tx1"/>
          </a:solidFill>
          <a:latin typeface="+mn-lt"/>
          <a:ea typeface="+mn-ea"/>
          <a:cs typeface="+mn-cs"/>
        </a:defRPr>
      </a:lvl1pPr>
      <a:lvl2pPr marL="456192" algn="l" defTabSz="912384" rtl="0" eaLnBrk="1" latinLnBrk="0" hangingPunct="1">
        <a:defRPr sz="1800" kern="1200">
          <a:solidFill>
            <a:schemeClr val="tx1"/>
          </a:solidFill>
          <a:latin typeface="+mn-lt"/>
          <a:ea typeface="+mn-ea"/>
          <a:cs typeface="+mn-cs"/>
        </a:defRPr>
      </a:lvl2pPr>
      <a:lvl3pPr marL="912384" algn="l" defTabSz="912384" rtl="0" eaLnBrk="1" latinLnBrk="0" hangingPunct="1">
        <a:defRPr sz="1800" kern="1200">
          <a:solidFill>
            <a:schemeClr val="tx1"/>
          </a:solidFill>
          <a:latin typeface="+mn-lt"/>
          <a:ea typeface="+mn-ea"/>
          <a:cs typeface="+mn-cs"/>
        </a:defRPr>
      </a:lvl3pPr>
      <a:lvl4pPr marL="1368574" algn="l" defTabSz="912384" rtl="0" eaLnBrk="1" latinLnBrk="0" hangingPunct="1">
        <a:defRPr sz="1800" kern="1200">
          <a:solidFill>
            <a:schemeClr val="tx1"/>
          </a:solidFill>
          <a:latin typeface="+mn-lt"/>
          <a:ea typeface="+mn-ea"/>
          <a:cs typeface="+mn-cs"/>
        </a:defRPr>
      </a:lvl4pPr>
      <a:lvl5pPr marL="1824706" algn="l" defTabSz="912384" rtl="0" eaLnBrk="1" latinLnBrk="0" hangingPunct="1">
        <a:defRPr sz="1800" kern="1200">
          <a:solidFill>
            <a:schemeClr val="tx1"/>
          </a:solidFill>
          <a:latin typeface="+mn-lt"/>
          <a:ea typeface="+mn-ea"/>
          <a:cs typeface="+mn-cs"/>
        </a:defRPr>
      </a:lvl5pPr>
      <a:lvl6pPr marL="2280890" algn="l" defTabSz="912384" rtl="0" eaLnBrk="1" latinLnBrk="0" hangingPunct="1">
        <a:defRPr sz="1800" kern="1200">
          <a:solidFill>
            <a:schemeClr val="tx1"/>
          </a:solidFill>
          <a:latin typeface="+mn-lt"/>
          <a:ea typeface="+mn-ea"/>
          <a:cs typeface="+mn-cs"/>
        </a:defRPr>
      </a:lvl6pPr>
      <a:lvl7pPr marL="2737069" algn="l" defTabSz="912384" rtl="0" eaLnBrk="1" latinLnBrk="0" hangingPunct="1">
        <a:defRPr sz="1800" kern="1200">
          <a:solidFill>
            <a:schemeClr val="tx1"/>
          </a:solidFill>
          <a:latin typeface="+mn-lt"/>
          <a:ea typeface="+mn-ea"/>
          <a:cs typeface="+mn-cs"/>
        </a:defRPr>
      </a:lvl7pPr>
      <a:lvl8pPr marL="3193238" algn="l" defTabSz="912384" rtl="0" eaLnBrk="1" latinLnBrk="0" hangingPunct="1">
        <a:defRPr sz="1800" kern="1200">
          <a:solidFill>
            <a:schemeClr val="tx1"/>
          </a:solidFill>
          <a:latin typeface="+mn-lt"/>
          <a:ea typeface="+mn-ea"/>
          <a:cs typeface="+mn-cs"/>
        </a:defRPr>
      </a:lvl8pPr>
      <a:lvl9pPr marL="3649416" algn="l" defTabSz="91238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70"/>
            <a:ext cx="12618720" cy="1590677"/>
          </a:xfrm>
          <a:prstGeom prst="rect">
            <a:avLst/>
          </a:prstGeom>
        </p:spPr>
        <p:txBody>
          <a:bodyPr vert="horz" lIns="109340" tIns="54692" rIns="109340" bIns="54692"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1"/>
            <a:ext cx="12618720" cy="5221606"/>
          </a:xfrm>
          <a:prstGeom prst="rect">
            <a:avLst/>
          </a:prstGeom>
        </p:spPr>
        <p:txBody>
          <a:bodyPr vert="horz" lIns="109340" tIns="54692" rIns="109340" bIns="54692"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31"/>
            <a:ext cx="3291840" cy="438150"/>
          </a:xfrm>
          <a:prstGeom prst="rect">
            <a:avLst/>
          </a:prstGeom>
        </p:spPr>
        <p:txBody>
          <a:bodyPr vert="horz" lIns="109340" tIns="54692" rIns="109340" bIns="54692" rtlCol="0" anchor="ctr"/>
          <a:lstStyle>
            <a:lvl1pPr algn="l">
              <a:defRPr sz="1400">
                <a:solidFill>
                  <a:schemeClr val="tx1">
                    <a:tint val="75000"/>
                  </a:schemeClr>
                </a:solidFill>
              </a:defRPr>
            </a:lvl1pPr>
          </a:lstStyle>
          <a:p>
            <a:pPr defTabSz="546748" fontAlgn="auto">
              <a:spcBef>
                <a:spcPts val="0"/>
              </a:spcBef>
              <a:spcAft>
                <a:spcPts val="0"/>
              </a:spcAft>
              <a:defRPr/>
            </a:pPr>
            <a:fld id="{61CA9E8A-90DC-45D4-9D63-BB1B3543B014}" type="datetime3">
              <a:rPr lang="en-US" altLang="fr-FR" smtClean="0">
                <a:solidFill>
                  <a:prstClr val="black">
                    <a:tint val="75000"/>
                  </a:prstClr>
                </a:solidFill>
                <a:latin typeface="Calibri" panose="020F0502020204030204"/>
              </a:rPr>
              <a:pPr defTabSz="546748" fontAlgn="auto">
                <a:spcBef>
                  <a:spcPts val="0"/>
                </a:spcBef>
                <a:spcAft>
                  <a:spcPts val="0"/>
                </a:spcAft>
                <a:defRPr/>
              </a:pPr>
              <a:t>25 June 2018</a:t>
            </a:fld>
            <a:endParaRPr lang="en-US" altLang="fr-FR">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846320" y="7627631"/>
            <a:ext cx="4937760" cy="438150"/>
          </a:xfrm>
          <a:prstGeom prst="rect">
            <a:avLst/>
          </a:prstGeom>
        </p:spPr>
        <p:txBody>
          <a:bodyPr vert="horz" lIns="109340" tIns="54692" rIns="109340" bIns="54692" rtlCol="0" anchor="ctr"/>
          <a:lstStyle>
            <a:lvl1pPr algn="ctr">
              <a:defRPr sz="1400">
                <a:solidFill>
                  <a:schemeClr val="tx1">
                    <a:tint val="75000"/>
                  </a:schemeClr>
                </a:solidFill>
              </a:defRPr>
            </a:lvl1pPr>
          </a:lstStyle>
          <a:p>
            <a:pPr defTabSz="546748" fontAlgn="auto">
              <a:spcBef>
                <a:spcPts val="0"/>
              </a:spcBef>
              <a:spcAft>
                <a:spcPts val="0"/>
              </a:spcAft>
              <a:defRPr/>
            </a:pPr>
            <a:r>
              <a:rPr lang="en-US" altLang="fr-FR">
                <a:solidFill>
                  <a:prstClr val="black">
                    <a:tint val="75000"/>
                  </a:prstClr>
                </a:solidFill>
                <a:latin typeface="Calibri" panose="020F0502020204030204"/>
              </a:rPr>
              <a:t>IBM Confidential</a:t>
            </a:r>
          </a:p>
        </p:txBody>
      </p:sp>
      <p:sp>
        <p:nvSpPr>
          <p:cNvPr id="6" name="Slide Number Placeholder 5"/>
          <p:cNvSpPr>
            <a:spLocks noGrp="1"/>
          </p:cNvSpPr>
          <p:nvPr>
            <p:ph type="sldNum" sz="quarter" idx="4"/>
          </p:nvPr>
        </p:nvSpPr>
        <p:spPr>
          <a:xfrm>
            <a:off x="10332720" y="7627631"/>
            <a:ext cx="3291840" cy="438150"/>
          </a:xfrm>
          <a:prstGeom prst="rect">
            <a:avLst/>
          </a:prstGeom>
        </p:spPr>
        <p:txBody>
          <a:bodyPr vert="horz" lIns="109340" tIns="54692" rIns="109340" bIns="54692" rtlCol="0" anchor="ctr"/>
          <a:lstStyle>
            <a:lvl1pPr algn="r">
              <a:defRPr sz="1400">
                <a:solidFill>
                  <a:schemeClr val="tx1">
                    <a:tint val="75000"/>
                  </a:schemeClr>
                </a:solidFill>
              </a:defRPr>
            </a:lvl1pPr>
          </a:lstStyle>
          <a:p>
            <a:pPr defTabSz="546748" fontAlgn="auto">
              <a:spcBef>
                <a:spcPts val="0"/>
              </a:spcBef>
              <a:spcAft>
                <a:spcPts val="0"/>
              </a:spcAft>
              <a:defRPr/>
            </a:pPr>
            <a:fld id="{8E7FBB4E-0C99-4CCF-A1DF-676A7409579A}" type="slidenum">
              <a:rPr lang="en-US" altLang="fr-FR" smtClean="0">
                <a:solidFill>
                  <a:prstClr val="black">
                    <a:tint val="75000"/>
                  </a:prstClr>
                </a:solidFill>
                <a:latin typeface="Calibri" panose="020F0502020204030204"/>
              </a:rPr>
              <a:pPr defTabSz="546748" fontAlgn="auto">
                <a:spcBef>
                  <a:spcPts val="0"/>
                </a:spcBef>
                <a:spcAft>
                  <a:spcPts val="0"/>
                </a:spcAft>
                <a:defRPr/>
              </a:pPr>
              <a:t>‹#›</a:t>
            </a:fld>
            <a:endParaRPr lang="en-US" alt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1658106542"/>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hf hdr="0" ftr="0" dt="0"/>
  <p:txStyles>
    <p:titleStyle>
      <a:lvl1pPr algn="l" defTabSz="1093512"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3391" indent="-273391" algn="l" defTabSz="1093512"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0124" indent="-273391" algn="l" defTabSz="1093512"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66954" indent="-273391" algn="l" defTabSz="109351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13640" indent="-273391" algn="l" defTabSz="109351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0396" indent="-273391" algn="l" defTabSz="109351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07198" indent="-273391" algn="l" defTabSz="109351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53904" indent="-273391" algn="l" defTabSz="109351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00672" indent="-273391" algn="l" defTabSz="109351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47444" indent="-273391" algn="l" defTabSz="1093512"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3512" rtl="0" eaLnBrk="1" latinLnBrk="0" hangingPunct="1">
        <a:defRPr sz="2200" kern="1200">
          <a:solidFill>
            <a:schemeClr val="tx1"/>
          </a:solidFill>
          <a:latin typeface="+mn-lt"/>
          <a:ea typeface="+mn-ea"/>
          <a:cs typeface="+mn-cs"/>
        </a:defRPr>
      </a:lvl1pPr>
      <a:lvl2pPr marL="546748" algn="l" defTabSz="1093512" rtl="0" eaLnBrk="1" latinLnBrk="0" hangingPunct="1">
        <a:defRPr sz="2200" kern="1200">
          <a:solidFill>
            <a:schemeClr val="tx1"/>
          </a:solidFill>
          <a:latin typeface="+mn-lt"/>
          <a:ea typeface="+mn-ea"/>
          <a:cs typeface="+mn-cs"/>
        </a:defRPr>
      </a:lvl2pPr>
      <a:lvl3pPr marL="1093512" algn="l" defTabSz="1093512" rtl="0" eaLnBrk="1" latinLnBrk="0" hangingPunct="1">
        <a:defRPr sz="2200" kern="1200">
          <a:solidFill>
            <a:schemeClr val="tx1"/>
          </a:solidFill>
          <a:latin typeface="+mn-lt"/>
          <a:ea typeface="+mn-ea"/>
          <a:cs typeface="+mn-cs"/>
        </a:defRPr>
      </a:lvl3pPr>
      <a:lvl4pPr marL="1640244" algn="l" defTabSz="1093512" rtl="0" eaLnBrk="1" latinLnBrk="0" hangingPunct="1">
        <a:defRPr sz="2200" kern="1200">
          <a:solidFill>
            <a:schemeClr val="tx1"/>
          </a:solidFill>
          <a:latin typeface="+mn-lt"/>
          <a:ea typeface="+mn-ea"/>
          <a:cs typeface="+mn-cs"/>
        </a:defRPr>
      </a:lvl4pPr>
      <a:lvl5pPr marL="2187026" algn="l" defTabSz="1093512" rtl="0" eaLnBrk="1" latinLnBrk="0" hangingPunct="1">
        <a:defRPr sz="2200" kern="1200">
          <a:solidFill>
            <a:schemeClr val="tx1"/>
          </a:solidFill>
          <a:latin typeface="+mn-lt"/>
          <a:ea typeface="+mn-ea"/>
          <a:cs typeface="+mn-cs"/>
        </a:defRPr>
      </a:lvl5pPr>
      <a:lvl6pPr marL="2733787" algn="l" defTabSz="1093512" rtl="0" eaLnBrk="1" latinLnBrk="0" hangingPunct="1">
        <a:defRPr sz="2200" kern="1200">
          <a:solidFill>
            <a:schemeClr val="tx1"/>
          </a:solidFill>
          <a:latin typeface="+mn-lt"/>
          <a:ea typeface="+mn-ea"/>
          <a:cs typeface="+mn-cs"/>
        </a:defRPr>
      </a:lvl6pPr>
      <a:lvl7pPr marL="3280489" algn="l" defTabSz="1093512" rtl="0" eaLnBrk="1" latinLnBrk="0" hangingPunct="1">
        <a:defRPr sz="2200" kern="1200">
          <a:solidFill>
            <a:schemeClr val="tx1"/>
          </a:solidFill>
          <a:latin typeface="+mn-lt"/>
          <a:ea typeface="+mn-ea"/>
          <a:cs typeface="+mn-cs"/>
        </a:defRPr>
      </a:lvl7pPr>
      <a:lvl8pPr marL="3827299" algn="l" defTabSz="1093512" rtl="0" eaLnBrk="1" latinLnBrk="0" hangingPunct="1">
        <a:defRPr sz="2200" kern="1200">
          <a:solidFill>
            <a:schemeClr val="tx1"/>
          </a:solidFill>
          <a:latin typeface="+mn-lt"/>
          <a:ea typeface="+mn-ea"/>
          <a:cs typeface="+mn-cs"/>
        </a:defRPr>
      </a:lvl8pPr>
      <a:lvl9pPr marL="4374052" algn="l" defTabSz="1093512" rtl="0" eaLnBrk="1" latinLnBrk="0" hangingPunct="1">
        <a:defRPr sz="2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45742" tIns="72872" rIns="145742" bIns="72872" rtlCol="0" anchor="ctr">
            <a:normAutofit/>
          </a:bodyPr>
          <a:lstStyle/>
          <a:p>
            <a:r>
              <a:rPr lang="en-US"/>
              <a:t>Click to edit Master title style</a:t>
            </a:r>
          </a:p>
        </p:txBody>
      </p:sp>
      <p:sp>
        <p:nvSpPr>
          <p:cNvPr id="3" name="Text Placeholder 2"/>
          <p:cNvSpPr>
            <a:spLocks noGrp="1"/>
          </p:cNvSpPr>
          <p:nvPr>
            <p:ph type="body" idx="1"/>
          </p:nvPr>
        </p:nvSpPr>
        <p:spPr>
          <a:xfrm>
            <a:off x="731520" y="1920266"/>
            <a:ext cx="13167360" cy="5431157"/>
          </a:xfrm>
          <a:prstGeom prst="rect">
            <a:avLst/>
          </a:prstGeom>
        </p:spPr>
        <p:txBody>
          <a:bodyPr vert="horz" lIns="145742" tIns="72872" rIns="145742" bIns="728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5824510"/>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 id="2147484419" r:id="rId12"/>
    <p:sldLayoutId id="2147484420" r:id="rId13"/>
    <p:sldLayoutId id="2147484421" r:id="rId14"/>
    <p:sldLayoutId id="2147484422" r:id="rId15"/>
    <p:sldLayoutId id="2147484423" r:id="rId16"/>
    <p:sldLayoutId id="2147484424" r:id="rId17"/>
    <p:sldLayoutId id="2147484425" r:id="rId18"/>
    <p:sldLayoutId id="2147484426" r:id="rId19"/>
    <p:sldLayoutId id="2147484427" r:id="rId20"/>
    <p:sldLayoutId id="2147484428" r:id="rId21"/>
    <p:sldLayoutId id="2147484429" r:id="rId22"/>
    <p:sldLayoutId id="2147484430" r:id="rId23"/>
    <p:sldLayoutId id="2147484431" r:id="rId24"/>
    <p:sldLayoutId id="2147484432" r:id="rId25"/>
    <p:sldLayoutId id="2147484433" r:id="rId26"/>
    <p:sldLayoutId id="2147484434" r:id="rId27"/>
    <p:sldLayoutId id="2147484435" r:id="rId28"/>
    <p:sldLayoutId id="2147484436" r:id="rId29"/>
  </p:sldLayoutIdLst>
  <p:hf hdr="0" ftr="0" dt="0"/>
  <p:txStyles>
    <p:titleStyle>
      <a:lvl1pPr algn="ctr" defTabSz="728678" rtl="0" eaLnBrk="1" latinLnBrk="0" hangingPunct="1">
        <a:spcBef>
          <a:spcPct val="0"/>
        </a:spcBef>
        <a:buNone/>
        <a:defRPr sz="7000" kern="1200">
          <a:solidFill>
            <a:schemeClr val="tx1"/>
          </a:solidFill>
          <a:latin typeface="Arial"/>
          <a:ea typeface="+mj-ea"/>
          <a:cs typeface="Arial"/>
        </a:defRPr>
      </a:lvl1pPr>
    </p:titleStyle>
    <p:bodyStyle>
      <a:lvl1pPr marL="546550" indent="-546550" algn="l" defTabSz="728678" rtl="0" eaLnBrk="1" latinLnBrk="0" hangingPunct="1">
        <a:spcBef>
          <a:spcPct val="20000"/>
        </a:spcBef>
        <a:buFont typeface="Arial"/>
        <a:buChar char="•"/>
        <a:defRPr sz="1900" kern="1200">
          <a:solidFill>
            <a:schemeClr val="tx1"/>
          </a:solidFill>
          <a:latin typeface="Arial"/>
          <a:ea typeface="+mn-ea"/>
          <a:cs typeface="Arial"/>
        </a:defRPr>
      </a:lvl1pPr>
      <a:lvl2pPr marL="1184186" indent="-455495" algn="l" defTabSz="728678" rtl="0" eaLnBrk="1" latinLnBrk="0" hangingPunct="1">
        <a:spcBef>
          <a:spcPct val="20000"/>
        </a:spcBef>
        <a:buFont typeface="Arial"/>
        <a:buChar char="–"/>
        <a:defRPr sz="1900" kern="1200">
          <a:solidFill>
            <a:schemeClr val="tx1"/>
          </a:solidFill>
          <a:latin typeface="Arial"/>
          <a:ea typeface="+mn-ea"/>
          <a:cs typeface="Arial"/>
        </a:defRPr>
      </a:lvl2pPr>
      <a:lvl3pPr marL="1821916" indent="-364363" algn="l" defTabSz="728678" rtl="0" eaLnBrk="1" latinLnBrk="0" hangingPunct="1">
        <a:spcBef>
          <a:spcPct val="20000"/>
        </a:spcBef>
        <a:buFont typeface="Arial"/>
        <a:buChar char="•"/>
        <a:defRPr sz="1900" kern="1200">
          <a:solidFill>
            <a:schemeClr val="tx1"/>
          </a:solidFill>
          <a:latin typeface="Arial"/>
          <a:ea typeface="+mn-ea"/>
          <a:cs typeface="Arial"/>
        </a:defRPr>
      </a:lvl3pPr>
      <a:lvl4pPr marL="2550652" indent="-364363" algn="l" defTabSz="728678" rtl="0" eaLnBrk="1" latinLnBrk="0" hangingPunct="1">
        <a:spcBef>
          <a:spcPct val="20000"/>
        </a:spcBef>
        <a:buFont typeface="Arial"/>
        <a:buChar char="–"/>
        <a:defRPr sz="1900" kern="1200">
          <a:solidFill>
            <a:schemeClr val="tx1"/>
          </a:solidFill>
          <a:latin typeface="Arial"/>
          <a:ea typeface="+mn-ea"/>
          <a:cs typeface="Arial"/>
        </a:defRPr>
      </a:lvl4pPr>
      <a:lvl5pPr marL="3279344" indent="-364363" algn="l" defTabSz="728678" rtl="0" eaLnBrk="1" latinLnBrk="0" hangingPunct="1">
        <a:spcBef>
          <a:spcPct val="20000"/>
        </a:spcBef>
        <a:buFont typeface="Arial"/>
        <a:buChar char="»"/>
        <a:defRPr sz="1900" kern="1200">
          <a:solidFill>
            <a:schemeClr val="tx1"/>
          </a:solidFill>
          <a:latin typeface="Arial"/>
          <a:ea typeface="+mn-ea"/>
          <a:cs typeface="Arial"/>
        </a:defRPr>
      </a:lvl5pPr>
      <a:lvl6pPr marL="4008133" indent="-364363" algn="l" defTabSz="728678" rtl="0" eaLnBrk="1" latinLnBrk="0" hangingPunct="1">
        <a:spcBef>
          <a:spcPct val="20000"/>
        </a:spcBef>
        <a:buFont typeface="Arial"/>
        <a:buChar char="•"/>
        <a:defRPr sz="3200" kern="1200">
          <a:solidFill>
            <a:schemeClr val="tx1"/>
          </a:solidFill>
          <a:latin typeface="+mn-lt"/>
          <a:ea typeface="+mn-ea"/>
          <a:cs typeface="+mn-cs"/>
        </a:defRPr>
      </a:lvl6pPr>
      <a:lvl7pPr marL="4736899" indent="-364363" algn="l" defTabSz="728678" rtl="0" eaLnBrk="1" latinLnBrk="0" hangingPunct="1">
        <a:spcBef>
          <a:spcPct val="20000"/>
        </a:spcBef>
        <a:buFont typeface="Arial"/>
        <a:buChar char="•"/>
        <a:defRPr sz="3200" kern="1200">
          <a:solidFill>
            <a:schemeClr val="tx1"/>
          </a:solidFill>
          <a:latin typeface="+mn-lt"/>
          <a:ea typeface="+mn-ea"/>
          <a:cs typeface="+mn-cs"/>
        </a:defRPr>
      </a:lvl7pPr>
      <a:lvl8pPr marL="5465651" indent="-364363" algn="l" defTabSz="728678" rtl="0" eaLnBrk="1" latinLnBrk="0" hangingPunct="1">
        <a:spcBef>
          <a:spcPct val="20000"/>
        </a:spcBef>
        <a:buFont typeface="Arial"/>
        <a:buChar char="•"/>
        <a:defRPr sz="3200" kern="1200">
          <a:solidFill>
            <a:schemeClr val="tx1"/>
          </a:solidFill>
          <a:latin typeface="+mn-lt"/>
          <a:ea typeface="+mn-ea"/>
          <a:cs typeface="+mn-cs"/>
        </a:defRPr>
      </a:lvl8pPr>
      <a:lvl9pPr marL="6194400" indent="-364363" algn="l" defTabSz="728678"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28678" rtl="0" eaLnBrk="1" latinLnBrk="0" hangingPunct="1">
        <a:defRPr sz="2900" kern="1200">
          <a:solidFill>
            <a:schemeClr val="tx1"/>
          </a:solidFill>
          <a:latin typeface="+mn-lt"/>
          <a:ea typeface="+mn-ea"/>
          <a:cs typeface="+mn-cs"/>
        </a:defRPr>
      </a:lvl1pPr>
      <a:lvl2pPr marL="728678" algn="l" defTabSz="728678" rtl="0" eaLnBrk="1" latinLnBrk="0" hangingPunct="1">
        <a:defRPr sz="2900" kern="1200">
          <a:solidFill>
            <a:schemeClr val="tx1"/>
          </a:solidFill>
          <a:latin typeface="+mn-lt"/>
          <a:ea typeface="+mn-ea"/>
          <a:cs typeface="+mn-cs"/>
        </a:defRPr>
      </a:lvl2pPr>
      <a:lvl3pPr marL="1457504" algn="l" defTabSz="728678" rtl="0" eaLnBrk="1" latinLnBrk="0" hangingPunct="1">
        <a:defRPr sz="2900" kern="1200">
          <a:solidFill>
            <a:schemeClr val="tx1"/>
          </a:solidFill>
          <a:latin typeface="+mn-lt"/>
          <a:ea typeface="+mn-ea"/>
          <a:cs typeface="+mn-cs"/>
        </a:defRPr>
      </a:lvl3pPr>
      <a:lvl4pPr marL="2186264" algn="l" defTabSz="728678" rtl="0" eaLnBrk="1" latinLnBrk="0" hangingPunct="1">
        <a:defRPr sz="2900" kern="1200">
          <a:solidFill>
            <a:schemeClr val="tx1"/>
          </a:solidFill>
          <a:latin typeface="+mn-lt"/>
          <a:ea typeface="+mn-ea"/>
          <a:cs typeface="+mn-cs"/>
        </a:defRPr>
      </a:lvl4pPr>
      <a:lvl5pPr marL="2915009" algn="l" defTabSz="728678" rtl="0" eaLnBrk="1" latinLnBrk="0" hangingPunct="1">
        <a:defRPr sz="2900" kern="1200">
          <a:solidFill>
            <a:schemeClr val="tx1"/>
          </a:solidFill>
          <a:latin typeface="+mn-lt"/>
          <a:ea typeface="+mn-ea"/>
          <a:cs typeface="+mn-cs"/>
        </a:defRPr>
      </a:lvl5pPr>
      <a:lvl6pPr marL="3643766" algn="l" defTabSz="728678" rtl="0" eaLnBrk="1" latinLnBrk="0" hangingPunct="1">
        <a:defRPr sz="2900" kern="1200">
          <a:solidFill>
            <a:schemeClr val="tx1"/>
          </a:solidFill>
          <a:latin typeface="+mn-lt"/>
          <a:ea typeface="+mn-ea"/>
          <a:cs typeface="+mn-cs"/>
        </a:defRPr>
      </a:lvl6pPr>
      <a:lvl7pPr marL="4372522" algn="l" defTabSz="728678" rtl="0" eaLnBrk="1" latinLnBrk="0" hangingPunct="1">
        <a:defRPr sz="2900" kern="1200">
          <a:solidFill>
            <a:schemeClr val="tx1"/>
          </a:solidFill>
          <a:latin typeface="+mn-lt"/>
          <a:ea typeface="+mn-ea"/>
          <a:cs typeface="+mn-cs"/>
        </a:defRPr>
      </a:lvl7pPr>
      <a:lvl8pPr marL="5101301" algn="l" defTabSz="728678" rtl="0" eaLnBrk="1" latinLnBrk="0" hangingPunct="1">
        <a:defRPr sz="2900" kern="1200">
          <a:solidFill>
            <a:schemeClr val="tx1"/>
          </a:solidFill>
          <a:latin typeface="+mn-lt"/>
          <a:ea typeface="+mn-ea"/>
          <a:cs typeface="+mn-cs"/>
        </a:defRPr>
      </a:lvl8pPr>
      <a:lvl9pPr marL="5829991" algn="l" defTabSz="728678"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70"/>
            <a:ext cx="12618720" cy="1590677"/>
          </a:xfrm>
          <a:prstGeom prst="rect">
            <a:avLst/>
          </a:prstGeom>
        </p:spPr>
        <p:txBody>
          <a:bodyPr vert="horz" lIns="91238" tIns="45608" rIns="91238" bIns="4560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44000" y="2190751"/>
            <a:ext cx="12280560" cy="5221606"/>
          </a:xfrm>
          <a:prstGeom prst="rect">
            <a:avLst/>
          </a:prstGeom>
        </p:spPr>
        <p:txBody>
          <a:bodyPr vert="horz" lIns="91238" tIns="45608" rIns="91238" bIns="456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24"/>
            <a:ext cx="3291840" cy="438150"/>
          </a:xfrm>
          <a:prstGeom prst="rect">
            <a:avLst/>
          </a:prstGeom>
        </p:spPr>
        <p:txBody>
          <a:bodyPr vert="horz" lIns="91238" tIns="45608" rIns="91238" bIns="45608" rtlCol="0" anchor="ctr"/>
          <a:lstStyle>
            <a:lvl1pPr algn="l">
              <a:defRPr sz="14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547386" fontAlgn="auto">
              <a:spcBef>
                <a:spcPts val="0"/>
              </a:spcBef>
              <a:spcAft>
                <a:spcPts val="0"/>
              </a:spcAft>
            </a:pPr>
            <a:fld id="{815C4540-9AC4-0042-8AA8-8B5FE80FEB57}" type="datetime1">
              <a:rPr lang="en-SG"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
                <a:cs typeface=""/>
              </a:rPr>
              <a:pPr defTabSz="547386" fontAlgn="auto">
                <a:spcBef>
                  <a:spcPts val="0"/>
                </a:spcBef>
                <a:spcAft>
                  <a:spcPts val="0"/>
                </a:spcAft>
              </a:pPr>
              <a:t>25/6/2018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
              <a:cs typeface=""/>
            </a:endParaRPr>
          </a:p>
        </p:txBody>
      </p:sp>
      <p:sp>
        <p:nvSpPr>
          <p:cNvPr id="5" name="Footer Placeholder 4"/>
          <p:cNvSpPr>
            <a:spLocks noGrp="1"/>
          </p:cNvSpPr>
          <p:nvPr>
            <p:ph type="ftr" sz="quarter" idx="3"/>
          </p:nvPr>
        </p:nvSpPr>
        <p:spPr>
          <a:xfrm>
            <a:off x="4846320" y="7627624"/>
            <a:ext cx="4937760" cy="438150"/>
          </a:xfrm>
          <a:prstGeom prst="rect">
            <a:avLst/>
          </a:prstGeom>
        </p:spPr>
        <p:txBody>
          <a:bodyPr vert="horz" lIns="91238" tIns="45608" rIns="91238" bIns="45608" rtlCol="0" anchor="ctr"/>
          <a:lstStyle>
            <a:lvl1pPr algn="ctr">
              <a:defRPr sz="14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547386" fontAlgn="auto">
              <a:spcBef>
                <a:spcPts val="0"/>
              </a:spcBef>
              <a:spcAft>
                <a:spcPts val="0"/>
              </a:spcAft>
            </a:pP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
              <a:cs typeface=""/>
            </a:endParaRPr>
          </a:p>
        </p:txBody>
      </p:sp>
      <p:sp>
        <p:nvSpPr>
          <p:cNvPr id="6" name="Slide Number Placeholder 5"/>
          <p:cNvSpPr>
            <a:spLocks noGrp="1"/>
          </p:cNvSpPr>
          <p:nvPr>
            <p:ph type="sldNum" sz="quarter" idx="4"/>
          </p:nvPr>
        </p:nvSpPr>
        <p:spPr>
          <a:xfrm>
            <a:off x="10332720" y="7627624"/>
            <a:ext cx="3291840" cy="438150"/>
          </a:xfrm>
          <a:prstGeom prst="rect">
            <a:avLst/>
          </a:prstGeom>
        </p:spPr>
        <p:txBody>
          <a:bodyPr vert="horz" lIns="91238" tIns="45608" rIns="91238" bIns="45608" rtlCol="0" anchor="ctr"/>
          <a:lstStyle>
            <a:lvl1pPr algn="r">
              <a:defRPr sz="14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547386" fontAlgn="auto">
              <a:spcBef>
                <a:spcPts val="0"/>
              </a:spcBef>
              <a:spcAft>
                <a:spcPts val="0"/>
              </a:spcAft>
            </a:pPr>
            <a:fld id="{6D22F896-40B5-4ADD-8801-0D06FADFA09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
                <a:cs typeface=""/>
              </a:rPr>
              <a:pPr defTabSz="547386" fontAlgn="auto">
                <a:spcBef>
                  <a:spcPts val="0"/>
                </a:spcBef>
                <a:spcAft>
                  <a:spcPts val="0"/>
                </a:spcAft>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
              <a:cs typeface=""/>
            </a:endParaRPr>
          </a:p>
        </p:txBody>
      </p:sp>
    </p:spTree>
    <p:extLst>
      <p:ext uri="{BB962C8B-B14F-4D97-AF65-F5344CB8AC3E}">
        <p14:creationId xmlns:p14="http://schemas.microsoft.com/office/powerpoint/2010/main" val="462195026"/>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ftr="0" dt="0"/>
  <p:txStyles>
    <p:titleStyle>
      <a:lvl1pPr algn="l" defTabSz="1094778" rtl="0" eaLnBrk="1" latinLnBrk="0" hangingPunct="1">
        <a:lnSpc>
          <a:spcPct val="90000"/>
        </a:lnSpc>
        <a:spcBef>
          <a:spcPct val="0"/>
        </a:spcBef>
        <a:buNone/>
        <a:defRPr sz="66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73706" indent="-273706" algn="l" defTabSz="1094778" rtl="0" eaLnBrk="1" latinLnBrk="0" hangingPunct="1">
        <a:lnSpc>
          <a:spcPct val="90000"/>
        </a:lnSpc>
        <a:spcBef>
          <a:spcPts val="1200"/>
        </a:spcBef>
        <a:buFont typeface="Arial" panose="020B0604020202020204" pitchFamily="34" charset="0"/>
        <a:buChar char="•"/>
        <a:defRPr sz="3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821080" indent="-273706" algn="l" defTabSz="1094778" rtl="0" eaLnBrk="1" latinLnBrk="0" hangingPunct="1">
        <a:lnSpc>
          <a:spcPct val="90000"/>
        </a:lnSpc>
        <a:spcBef>
          <a:spcPts val="600"/>
        </a:spcBef>
        <a:buFont typeface="Arial" panose="020B0604020202020204" pitchFamily="34" charset="0"/>
        <a:buChar char="•"/>
        <a:defRPr sz="29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368520" indent="-273706" algn="l" defTabSz="1094778" rtl="0" eaLnBrk="1" latinLnBrk="0" hangingPunct="1">
        <a:lnSpc>
          <a:spcPct val="90000"/>
        </a:lnSpc>
        <a:spcBef>
          <a:spcPts val="6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915862" indent="-273706" algn="l" defTabSz="1094778" rtl="0" eaLnBrk="1" latinLnBrk="0" hangingPunct="1">
        <a:lnSpc>
          <a:spcPct val="90000"/>
        </a:lnSpc>
        <a:spcBef>
          <a:spcPts val="600"/>
        </a:spcBef>
        <a:buFont typeface="Arial" panose="020B0604020202020204" pitchFamily="34" charset="0"/>
        <a:buChar char="•"/>
        <a:defRPr sz="2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463250" indent="-273706" algn="l" defTabSz="1094778" rtl="0" eaLnBrk="1" latinLnBrk="0" hangingPunct="1">
        <a:lnSpc>
          <a:spcPct val="90000"/>
        </a:lnSpc>
        <a:spcBef>
          <a:spcPts val="600"/>
        </a:spcBef>
        <a:buFont typeface="Arial" panose="020B0604020202020204" pitchFamily="34" charset="0"/>
        <a:buChar char="•"/>
        <a:defRPr sz="2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3010678" indent="-273706" algn="l" defTabSz="1094778"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58034" indent="-273706" algn="l" defTabSz="1094778"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05429" indent="-273706" algn="l" defTabSz="1094778"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52838" indent="-273706" algn="l" defTabSz="1094778"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4778" rtl="0" eaLnBrk="1" latinLnBrk="0" hangingPunct="1">
        <a:defRPr sz="2200" kern="1200">
          <a:solidFill>
            <a:schemeClr val="tx1"/>
          </a:solidFill>
          <a:latin typeface="+mn-lt"/>
          <a:ea typeface="+mn-ea"/>
          <a:cs typeface="+mn-cs"/>
        </a:defRPr>
      </a:lvl1pPr>
      <a:lvl2pPr marL="547386" algn="l" defTabSz="1094778" rtl="0" eaLnBrk="1" latinLnBrk="0" hangingPunct="1">
        <a:defRPr sz="2200" kern="1200">
          <a:solidFill>
            <a:schemeClr val="tx1"/>
          </a:solidFill>
          <a:latin typeface="+mn-lt"/>
          <a:ea typeface="+mn-ea"/>
          <a:cs typeface="+mn-cs"/>
        </a:defRPr>
      </a:lvl2pPr>
      <a:lvl3pPr marL="1094778" algn="l" defTabSz="1094778" rtl="0" eaLnBrk="1" latinLnBrk="0" hangingPunct="1">
        <a:defRPr sz="2200" kern="1200">
          <a:solidFill>
            <a:schemeClr val="tx1"/>
          </a:solidFill>
          <a:latin typeface="+mn-lt"/>
          <a:ea typeface="+mn-ea"/>
          <a:cs typeface="+mn-cs"/>
        </a:defRPr>
      </a:lvl3pPr>
      <a:lvl4pPr marL="1642158" algn="l" defTabSz="1094778" rtl="0" eaLnBrk="1" latinLnBrk="0" hangingPunct="1">
        <a:defRPr sz="2200" kern="1200">
          <a:solidFill>
            <a:schemeClr val="tx1"/>
          </a:solidFill>
          <a:latin typeface="+mn-lt"/>
          <a:ea typeface="+mn-ea"/>
          <a:cs typeface="+mn-cs"/>
        </a:defRPr>
      </a:lvl4pPr>
      <a:lvl5pPr marL="2189566" algn="l" defTabSz="1094778" rtl="0" eaLnBrk="1" latinLnBrk="0" hangingPunct="1">
        <a:defRPr sz="2200" kern="1200">
          <a:solidFill>
            <a:schemeClr val="tx1"/>
          </a:solidFill>
          <a:latin typeface="+mn-lt"/>
          <a:ea typeface="+mn-ea"/>
          <a:cs typeface="+mn-cs"/>
        </a:defRPr>
      </a:lvl5pPr>
      <a:lvl6pPr marL="2736958" algn="l" defTabSz="1094778" rtl="0" eaLnBrk="1" latinLnBrk="0" hangingPunct="1">
        <a:defRPr sz="2200" kern="1200">
          <a:solidFill>
            <a:schemeClr val="tx1"/>
          </a:solidFill>
          <a:latin typeface="+mn-lt"/>
          <a:ea typeface="+mn-ea"/>
          <a:cs typeface="+mn-cs"/>
        </a:defRPr>
      </a:lvl6pPr>
      <a:lvl7pPr marL="3284317" algn="l" defTabSz="1094778" rtl="0" eaLnBrk="1" latinLnBrk="0" hangingPunct="1">
        <a:defRPr sz="2200" kern="1200">
          <a:solidFill>
            <a:schemeClr val="tx1"/>
          </a:solidFill>
          <a:latin typeface="+mn-lt"/>
          <a:ea typeface="+mn-ea"/>
          <a:cs typeface="+mn-cs"/>
        </a:defRPr>
      </a:lvl7pPr>
      <a:lvl8pPr marL="3831736" algn="l" defTabSz="1094778" rtl="0" eaLnBrk="1" latinLnBrk="0" hangingPunct="1">
        <a:defRPr sz="2200" kern="1200">
          <a:solidFill>
            <a:schemeClr val="tx1"/>
          </a:solidFill>
          <a:latin typeface="+mn-lt"/>
          <a:ea typeface="+mn-ea"/>
          <a:cs typeface="+mn-cs"/>
        </a:defRPr>
      </a:lvl8pPr>
      <a:lvl9pPr marL="4379126" algn="l" defTabSz="1094778"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F6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88815" y="731525"/>
            <a:ext cx="14041602" cy="714042"/>
          </a:xfrm>
          <a:prstGeom prst="rect">
            <a:avLst/>
          </a:prstGeom>
          <a:noFill/>
          <a:ln w="9525">
            <a:noFill/>
            <a:miter lim="800000"/>
            <a:headEnd/>
            <a:tailEnd/>
          </a:ln>
        </p:spPr>
        <p:txBody>
          <a:bodyPr vert="horz" wrap="square" lIns="106110" tIns="53197" rIns="106110" bIns="53197" numCol="1" anchor="t" anchorCtr="0" compatLnSpc="1">
            <a:prstTxWarp prst="textNoShape">
              <a:avLst/>
            </a:prstTxWarp>
            <a:spAutoFit/>
          </a:bodyPr>
          <a:lstStyle/>
          <a:p>
            <a:pPr lvl="0"/>
            <a:r>
              <a:rPr lang="en-US"/>
              <a:t>Click to edit Master title style</a:t>
            </a:r>
          </a:p>
        </p:txBody>
      </p:sp>
      <p:sp>
        <p:nvSpPr>
          <p:cNvPr id="1027" name="Rectangle 3"/>
          <p:cNvSpPr>
            <a:spLocks noGrp="1" noChangeArrowheads="1"/>
          </p:cNvSpPr>
          <p:nvPr>
            <p:ph type="body" idx="1"/>
          </p:nvPr>
        </p:nvSpPr>
        <p:spPr bwMode="auto">
          <a:xfrm>
            <a:off x="577366" y="2215522"/>
            <a:ext cx="14053034" cy="5396864"/>
          </a:xfrm>
          <a:prstGeom prst="rect">
            <a:avLst/>
          </a:prstGeom>
          <a:noFill/>
          <a:ln w="9525">
            <a:noFill/>
            <a:miter lim="800000"/>
            <a:headEnd/>
            <a:tailEnd/>
          </a:ln>
        </p:spPr>
        <p:txBody>
          <a:bodyPr vert="horz" wrap="square" lIns="106110" tIns="53197" rIns="106110" bIns="531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11" descr="IBM_logoNeg.png"/>
          <p:cNvPicPr>
            <a:picLocks noChangeAspect="1"/>
          </p:cNvPicPr>
          <p:nvPr/>
        </p:nvPicPr>
        <p:blipFill>
          <a:blip r:embed="rId11"/>
          <a:srcRect/>
          <a:stretch>
            <a:fillRect/>
          </a:stretch>
        </p:blipFill>
        <p:spPr bwMode="auto">
          <a:xfrm>
            <a:off x="13171458" y="278130"/>
            <a:ext cx="693602" cy="272416"/>
          </a:xfrm>
          <a:prstGeom prst="rect">
            <a:avLst/>
          </a:prstGeom>
          <a:noFill/>
          <a:ln w="9525">
            <a:noFill/>
            <a:miter lim="800000"/>
            <a:headEnd/>
            <a:tailEnd/>
          </a:ln>
        </p:spPr>
      </p:pic>
      <p:sp>
        <p:nvSpPr>
          <p:cNvPr id="15" name="Rectangle 6"/>
          <p:cNvSpPr>
            <a:spLocks noChangeArrowheads="1"/>
          </p:cNvSpPr>
          <p:nvPr userDrawn="1"/>
        </p:nvSpPr>
        <p:spPr bwMode="black">
          <a:xfrm>
            <a:off x="586895" y="7795957"/>
            <a:ext cx="4887598" cy="299123"/>
          </a:xfrm>
          <a:prstGeom prst="rect">
            <a:avLst/>
          </a:prstGeom>
          <a:noFill/>
          <a:ln w="9525">
            <a:noFill/>
            <a:miter lim="800000"/>
            <a:headEnd/>
            <a:tailEnd/>
          </a:ln>
        </p:spPr>
        <p:txBody>
          <a:bodyPr lIns="127898" tIns="64160" rIns="127898" bIns="64160">
            <a:spAutoFit/>
          </a:bodyPr>
          <a:lstStyle/>
          <a:p>
            <a:pPr defTabSz="912349">
              <a:defRPr/>
            </a:pPr>
            <a:r>
              <a:rPr lang="en-US" sz="1100" dirty="0">
                <a:solidFill>
                  <a:srgbClr val="FFFFFF"/>
                </a:solidFill>
                <a:latin typeface="Arial"/>
                <a:ea typeface="ＭＳ Ｐゴシック"/>
                <a:cs typeface="Arial"/>
              </a:rPr>
              <a:t>© 2017 International Business Machines Corporation</a:t>
            </a:r>
          </a:p>
        </p:txBody>
      </p:sp>
      <p:sp>
        <p:nvSpPr>
          <p:cNvPr id="1063" name="Text Box 39"/>
          <p:cNvSpPr txBox="1">
            <a:spLocks noChangeArrowheads="1"/>
          </p:cNvSpPr>
          <p:nvPr userDrawn="1"/>
        </p:nvSpPr>
        <p:spPr bwMode="auto">
          <a:xfrm>
            <a:off x="12945976" y="7740018"/>
            <a:ext cx="931789" cy="496560"/>
          </a:xfrm>
          <a:prstGeom prst="rect">
            <a:avLst/>
          </a:prstGeom>
          <a:noFill/>
          <a:ln w="9525">
            <a:noFill/>
            <a:miter lim="800000"/>
            <a:headEnd/>
            <a:tailEnd/>
          </a:ln>
        </p:spPr>
        <p:txBody>
          <a:bodyPr lIns="89238" tIns="44629" rIns="89238" bIns="44629">
            <a:spAutoFit/>
          </a:bodyPr>
          <a:lstStyle/>
          <a:p>
            <a:pPr defTabSz="1275122">
              <a:spcBef>
                <a:spcPct val="50000"/>
              </a:spcBef>
              <a:defRPr/>
            </a:pPr>
            <a:endParaRPr lang="en-US">
              <a:solidFill>
                <a:srgbClr val="000000"/>
              </a:solidFill>
              <a:latin typeface="Arial"/>
              <a:ea typeface="ＭＳ Ｐゴシック"/>
              <a:cs typeface="Arial"/>
            </a:endParaRPr>
          </a:p>
        </p:txBody>
      </p:sp>
      <p:sp>
        <p:nvSpPr>
          <p:cNvPr id="1064" name="Text Box 40"/>
          <p:cNvSpPr txBox="1">
            <a:spLocks noChangeArrowheads="1"/>
          </p:cNvSpPr>
          <p:nvPr userDrawn="1"/>
        </p:nvSpPr>
        <p:spPr bwMode="auto">
          <a:xfrm>
            <a:off x="13865038" y="7795890"/>
            <a:ext cx="655493" cy="320088"/>
          </a:xfrm>
          <a:prstGeom prst="rect">
            <a:avLst/>
          </a:prstGeom>
          <a:noFill/>
          <a:ln w="9525">
            <a:noFill/>
            <a:miter lim="800000"/>
            <a:headEnd/>
            <a:tailEnd/>
          </a:ln>
          <a:effectLst/>
        </p:spPr>
        <p:txBody>
          <a:bodyPr lIns="0" tIns="0" rIns="0" bIns="0">
            <a:spAutoFit/>
          </a:bodyPr>
          <a:lstStyle/>
          <a:p>
            <a:pPr defTabSz="1275122">
              <a:spcBef>
                <a:spcPct val="50000"/>
              </a:spcBef>
              <a:defRPr/>
            </a:pPr>
            <a:fld id="{80D1EF54-6A5A-4CE5-9E2A-E3C66DFCF28C}" type="slidenum">
              <a:rPr lang="en-US" sz="2100">
                <a:solidFill>
                  <a:srgbClr val="FFFFFF"/>
                </a:solidFill>
                <a:latin typeface="Arial"/>
                <a:ea typeface="ＭＳ Ｐゴシック"/>
                <a:cs typeface="Arial"/>
              </a:rPr>
              <a:pPr defTabSz="1275122">
                <a:spcBef>
                  <a:spcPct val="50000"/>
                </a:spcBef>
                <a:defRPr/>
              </a:pPr>
              <a:t>‹#›</a:t>
            </a:fld>
            <a:endParaRPr lang="en-US" sz="2100" dirty="0">
              <a:solidFill>
                <a:srgbClr val="FFFFFF"/>
              </a:solidFill>
              <a:latin typeface="Arial"/>
              <a:ea typeface="ＭＳ Ｐゴシック"/>
              <a:cs typeface="Arial"/>
            </a:endParaRPr>
          </a:p>
        </p:txBody>
      </p:sp>
    </p:spTree>
    <p:extLst>
      <p:ext uri="{BB962C8B-B14F-4D97-AF65-F5344CB8AC3E}">
        <p14:creationId xmlns:p14="http://schemas.microsoft.com/office/powerpoint/2010/main" val="71594130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5" r:id="rId8"/>
    <p:sldLayoutId id="2147483716" r:id="rId9"/>
  </p:sldLayoutIdLst>
  <p:txStyles>
    <p:titleStyle>
      <a:lvl1pPr algn="l" defTabSz="1274069" rtl="0" eaLnBrk="0" fontAlgn="base" hangingPunct="0">
        <a:spcBef>
          <a:spcPct val="0"/>
        </a:spcBef>
        <a:spcAft>
          <a:spcPct val="0"/>
        </a:spcAft>
        <a:defRPr sz="3800">
          <a:solidFill>
            <a:srgbClr val="53D2FF"/>
          </a:solidFill>
          <a:latin typeface="+mj-lt"/>
          <a:ea typeface="MS PGothic" pitchFamily="34" charset="-128"/>
          <a:cs typeface="+mj-cs"/>
        </a:defRPr>
      </a:lvl1pPr>
      <a:lvl2pPr algn="l" defTabSz="1274069" rtl="0" eaLnBrk="0" fontAlgn="base" hangingPunct="0">
        <a:spcBef>
          <a:spcPct val="0"/>
        </a:spcBef>
        <a:spcAft>
          <a:spcPct val="0"/>
        </a:spcAft>
        <a:defRPr sz="3800">
          <a:solidFill>
            <a:srgbClr val="53D2FF"/>
          </a:solidFill>
          <a:latin typeface="Arial" charset="0"/>
          <a:ea typeface="MS PGothic" pitchFamily="34" charset="-128"/>
          <a:cs typeface="Arial" charset="0"/>
        </a:defRPr>
      </a:lvl2pPr>
      <a:lvl3pPr algn="l" defTabSz="1274069" rtl="0" eaLnBrk="0" fontAlgn="base" hangingPunct="0">
        <a:spcBef>
          <a:spcPct val="0"/>
        </a:spcBef>
        <a:spcAft>
          <a:spcPct val="0"/>
        </a:spcAft>
        <a:defRPr sz="3800">
          <a:solidFill>
            <a:srgbClr val="53D2FF"/>
          </a:solidFill>
          <a:latin typeface="Arial" charset="0"/>
          <a:ea typeface="MS PGothic" pitchFamily="34" charset="-128"/>
          <a:cs typeface="Arial" charset="0"/>
        </a:defRPr>
      </a:lvl3pPr>
      <a:lvl4pPr algn="l" defTabSz="1274069" rtl="0" eaLnBrk="0" fontAlgn="base" hangingPunct="0">
        <a:spcBef>
          <a:spcPct val="0"/>
        </a:spcBef>
        <a:spcAft>
          <a:spcPct val="0"/>
        </a:spcAft>
        <a:defRPr sz="3800">
          <a:solidFill>
            <a:srgbClr val="53D2FF"/>
          </a:solidFill>
          <a:latin typeface="Arial" charset="0"/>
          <a:ea typeface="MS PGothic" pitchFamily="34" charset="-128"/>
          <a:cs typeface="Arial" charset="0"/>
        </a:defRPr>
      </a:lvl4pPr>
      <a:lvl5pPr algn="l" defTabSz="1274069" rtl="0" eaLnBrk="0" fontAlgn="base" hangingPunct="0">
        <a:spcBef>
          <a:spcPct val="0"/>
        </a:spcBef>
        <a:spcAft>
          <a:spcPct val="0"/>
        </a:spcAft>
        <a:defRPr sz="3800">
          <a:solidFill>
            <a:srgbClr val="53D2FF"/>
          </a:solidFill>
          <a:latin typeface="Arial" charset="0"/>
          <a:ea typeface="MS PGothic" pitchFamily="34" charset="-128"/>
          <a:cs typeface="Arial" charset="0"/>
        </a:defRPr>
      </a:lvl5pPr>
      <a:lvl6pPr marL="446232" algn="l" defTabSz="1275122" rtl="0" fontAlgn="base">
        <a:spcBef>
          <a:spcPct val="0"/>
        </a:spcBef>
        <a:spcAft>
          <a:spcPct val="0"/>
        </a:spcAft>
        <a:defRPr sz="3800">
          <a:solidFill>
            <a:srgbClr val="53D2FF"/>
          </a:solidFill>
          <a:latin typeface="Arial" charset="0"/>
          <a:ea typeface="ＭＳ Ｐゴシック" charset="-128"/>
          <a:cs typeface="Arial" charset="0"/>
        </a:defRPr>
      </a:lvl6pPr>
      <a:lvl7pPr marL="892464" algn="l" defTabSz="1275122" rtl="0" fontAlgn="base">
        <a:spcBef>
          <a:spcPct val="0"/>
        </a:spcBef>
        <a:spcAft>
          <a:spcPct val="0"/>
        </a:spcAft>
        <a:defRPr sz="3800">
          <a:solidFill>
            <a:srgbClr val="53D2FF"/>
          </a:solidFill>
          <a:latin typeface="Arial" charset="0"/>
          <a:ea typeface="ＭＳ Ｐゴシック" charset="-128"/>
          <a:cs typeface="Arial" charset="0"/>
        </a:defRPr>
      </a:lvl7pPr>
      <a:lvl8pPr marL="1338696" algn="l" defTabSz="1275122" rtl="0" fontAlgn="base">
        <a:spcBef>
          <a:spcPct val="0"/>
        </a:spcBef>
        <a:spcAft>
          <a:spcPct val="0"/>
        </a:spcAft>
        <a:defRPr sz="3800">
          <a:solidFill>
            <a:srgbClr val="53D2FF"/>
          </a:solidFill>
          <a:latin typeface="Arial" charset="0"/>
          <a:ea typeface="ＭＳ Ｐゴシック" charset="-128"/>
          <a:cs typeface="Arial" charset="0"/>
        </a:defRPr>
      </a:lvl8pPr>
      <a:lvl9pPr marL="1784910" algn="l" defTabSz="1275122" rtl="0" fontAlgn="base">
        <a:spcBef>
          <a:spcPct val="0"/>
        </a:spcBef>
        <a:spcAft>
          <a:spcPct val="0"/>
        </a:spcAft>
        <a:defRPr sz="3800">
          <a:solidFill>
            <a:srgbClr val="53D2FF"/>
          </a:solidFill>
          <a:latin typeface="Arial" charset="0"/>
          <a:ea typeface="ＭＳ Ｐゴシック" charset="-128"/>
          <a:cs typeface="Arial" charset="0"/>
        </a:defRPr>
      </a:lvl9pPr>
    </p:titleStyle>
    <p:bodyStyle>
      <a:lvl1pPr marL="238085" indent="-238085" algn="l" defTabSz="1274069" rtl="0" eaLnBrk="0" fontAlgn="base" hangingPunct="0">
        <a:spcBef>
          <a:spcPct val="20000"/>
        </a:spcBef>
        <a:spcAft>
          <a:spcPct val="0"/>
        </a:spcAft>
        <a:buClr>
          <a:schemeClr val="bg1"/>
        </a:buClr>
        <a:buFont typeface="Wingdings" pitchFamily="2" charset="2"/>
        <a:buChar char="§"/>
        <a:defRPr sz="2600">
          <a:solidFill>
            <a:schemeClr val="bg1"/>
          </a:solidFill>
          <a:latin typeface="+mn-lt"/>
          <a:ea typeface="MS PGothic" pitchFamily="34" charset="-128"/>
          <a:cs typeface="+mn-cs"/>
        </a:defRPr>
      </a:lvl1pPr>
      <a:lvl2pPr marL="797898" indent="-321965" algn="l" defTabSz="1274069" rtl="0" eaLnBrk="0" fontAlgn="base" hangingPunct="0">
        <a:spcBef>
          <a:spcPct val="20000"/>
        </a:spcBef>
        <a:spcAft>
          <a:spcPct val="0"/>
        </a:spcAft>
        <a:buClr>
          <a:schemeClr val="bg1"/>
        </a:buClr>
        <a:buFont typeface="Arial" charset="0"/>
        <a:buChar char="–"/>
        <a:defRPr>
          <a:solidFill>
            <a:schemeClr val="bg1"/>
          </a:solidFill>
          <a:latin typeface="+mn-lt"/>
          <a:ea typeface="MS PGothic" pitchFamily="34" charset="-128"/>
          <a:cs typeface="+mn-cs"/>
        </a:defRPr>
      </a:lvl2pPr>
      <a:lvl3pPr marL="1430272" indent="-316637" algn="l" defTabSz="1274069" rtl="0" eaLnBrk="0" fontAlgn="base" hangingPunct="0">
        <a:spcBef>
          <a:spcPct val="20000"/>
        </a:spcBef>
        <a:spcAft>
          <a:spcPct val="0"/>
        </a:spcAft>
        <a:defRPr>
          <a:solidFill>
            <a:schemeClr val="bg1"/>
          </a:solidFill>
          <a:latin typeface="+mn-lt"/>
          <a:ea typeface="MS PGothic" pitchFamily="34" charset="-128"/>
          <a:cs typeface="+mn-cs"/>
        </a:defRPr>
      </a:lvl3pPr>
      <a:lvl4pPr marL="2064386" indent="-314734" algn="l" defTabSz="1274069" rtl="0" eaLnBrk="0" fontAlgn="base" hangingPunct="0">
        <a:spcBef>
          <a:spcPct val="20000"/>
        </a:spcBef>
        <a:spcAft>
          <a:spcPct val="0"/>
        </a:spcAft>
        <a:defRPr>
          <a:solidFill>
            <a:schemeClr val="bg1"/>
          </a:solidFill>
          <a:latin typeface="+mn-lt"/>
          <a:ea typeface="MS PGothic" pitchFamily="34" charset="-128"/>
          <a:cs typeface="+mn-cs"/>
        </a:defRPr>
      </a:lvl4pPr>
      <a:lvl5pPr marL="2704414" indent="-318502" algn="l" defTabSz="1274069" rtl="0" eaLnBrk="0" fontAlgn="base" hangingPunct="0">
        <a:spcBef>
          <a:spcPct val="20000"/>
        </a:spcBef>
        <a:spcAft>
          <a:spcPct val="0"/>
        </a:spcAft>
        <a:defRPr>
          <a:solidFill>
            <a:schemeClr val="bg1"/>
          </a:solidFill>
          <a:latin typeface="+mn-lt"/>
          <a:ea typeface="MS PGothic" pitchFamily="34" charset="-128"/>
          <a:cs typeface="+mn-cs"/>
        </a:defRPr>
      </a:lvl5pPr>
      <a:lvl6pPr marL="3151390" indent="-319541" algn="l" defTabSz="1275122" rtl="0" fontAlgn="base">
        <a:spcBef>
          <a:spcPct val="20000"/>
        </a:spcBef>
        <a:spcAft>
          <a:spcPct val="0"/>
        </a:spcAft>
        <a:defRPr>
          <a:solidFill>
            <a:schemeClr val="bg1"/>
          </a:solidFill>
          <a:latin typeface="+mn-lt"/>
          <a:ea typeface="+mn-ea"/>
          <a:cs typeface="+mn-cs"/>
        </a:defRPr>
      </a:lvl6pPr>
      <a:lvl7pPr marL="3597586" indent="-319541" algn="l" defTabSz="1275122" rtl="0" fontAlgn="base">
        <a:spcBef>
          <a:spcPct val="20000"/>
        </a:spcBef>
        <a:spcAft>
          <a:spcPct val="0"/>
        </a:spcAft>
        <a:defRPr>
          <a:solidFill>
            <a:schemeClr val="bg1"/>
          </a:solidFill>
          <a:latin typeface="+mn-lt"/>
          <a:ea typeface="+mn-ea"/>
          <a:cs typeface="+mn-cs"/>
        </a:defRPr>
      </a:lvl7pPr>
      <a:lvl8pPr marL="4043782" indent="-319541" algn="l" defTabSz="1275122" rtl="0" fontAlgn="base">
        <a:spcBef>
          <a:spcPct val="20000"/>
        </a:spcBef>
        <a:spcAft>
          <a:spcPct val="0"/>
        </a:spcAft>
        <a:defRPr>
          <a:solidFill>
            <a:schemeClr val="bg1"/>
          </a:solidFill>
          <a:latin typeface="+mn-lt"/>
          <a:ea typeface="+mn-ea"/>
          <a:cs typeface="+mn-cs"/>
        </a:defRPr>
      </a:lvl8pPr>
      <a:lvl9pPr marL="4489966" indent="-319541" algn="l" defTabSz="1275122" rtl="0" fontAlgn="base">
        <a:spcBef>
          <a:spcPct val="20000"/>
        </a:spcBef>
        <a:spcAft>
          <a:spcPct val="0"/>
        </a:spcAft>
        <a:defRPr>
          <a:solidFill>
            <a:schemeClr val="bg1"/>
          </a:solidFill>
          <a:latin typeface="+mn-lt"/>
          <a:ea typeface="+mn-ea"/>
          <a:cs typeface="+mn-cs"/>
        </a:defRPr>
      </a:lvl9pPr>
    </p:bodyStyle>
    <p:otherStyle>
      <a:defPPr>
        <a:defRPr lang="en-US"/>
      </a:defPPr>
      <a:lvl1pPr marL="0" algn="l" defTabSz="446232" rtl="0" eaLnBrk="1" latinLnBrk="0" hangingPunct="1">
        <a:defRPr sz="1800" kern="1200">
          <a:solidFill>
            <a:schemeClr val="tx1"/>
          </a:solidFill>
          <a:latin typeface="+mn-lt"/>
          <a:ea typeface="+mn-ea"/>
          <a:cs typeface="+mn-cs"/>
        </a:defRPr>
      </a:lvl1pPr>
      <a:lvl2pPr marL="446232" algn="l" defTabSz="446232" rtl="0" eaLnBrk="1" latinLnBrk="0" hangingPunct="1">
        <a:defRPr sz="1800" kern="1200">
          <a:solidFill>
            <a:schemeClr val="tx1"/>
          </a:solidFill>
          <a:latin typeface="+mn-lt"/>
          <a:ea typeface="+mn-ea"/>
          <a:cs typeface="+mn-cs"/>
        </a:defRPr>
      </a:lvl2pPr>
      <a:lvl3pPr marL="892464" algn="l" defTabSz="446232" rtl="0" eaLnBrk="1" latinLnBrk="0" hangingPunct="1">
        <a:defRPr sz="1800" kern="1200">
          <a:solidFill>
            <a:schemeClr val="tx1"/>
          </a:solidFill>
          <a:latin typeface="+mn-lt"/>
          <a:ea typeface="+mn-ea"/>
          <a:cs typeface="+mn-cs"/>
        </a:defRPr>
      </a:lvl3pPr>
      <a:lvl4pPr marL="1338696" algn="l" defTabSz="446232" rtl="0" eaLnBrk="1" latinLnBrk="0" hangingPunct="1">
        <a:defRPr sz="1800" kern="1200">
          <a:solidFill>
            <a:schemeClr val="tx1"/>
          </a:solidFill>
          <a:latin typeface="+mn-lt"/>
          <a:ea typeface="+mn-ea"/>
          <a:cs typeface="+mn-cs"/>
        </a:defRPr>
      </a:lvl4pPr>
      <a:lvl5pPr marL="1784910" algn="l" defTabSz="446232" rtl="0" eaLnBrk="1" latinLnBrk="0" hangingPunct="1">
        <a:defRPr sz="1800" kern="1200">
          <a:solidFill>
            <a:schemeClr val="tx1"/>
          </a:solidFill>
          <a:latin typeface="+mn-lt"/>
          <a:ea typeface="+mn-ea"/>
          <a:cs typeface="+mn-cs"/>
        </a:defRPr>
      </a:lvl5pPr>
      <a:lvl6pPr marL="2231066" algn="l" defTabSz="446232" rtl="0" eaLnBrk="1" latinLnBrk="0" hangingPunct="1">
        <a:defRPr sz="1800" kern="1200">
          <a:solidFill>
            <a:schemeClr val="tx1"/>
          </a:solidFill>
          <a:latin typeface="+mn-lt"/>
          <a:ea typeface="+mn-ea"/>
          <a:cs typeface="+mn-cs"/>
        </a:defRPr>
      </a:lvl6pPr>
      <a:lvl7pPr marL="2677232" algn="l" defTabSz="446232" rtl="0" eaLnBrk="1" latinLnBrk="0" hangingPunct="1">
        <a:defRPr sz="1800" kern="1200">
          <a:solidFill>
            <a:schemeClr val="tx1"/>
          </a:solidFill>
          <a:latin typeface="+mn-lt"/>
          <a:ea typeface="+mn-ea"/>
          <a:cs typeface="+mn-cs"/>
        </a:defRPr>
      </a:lvl7pPr>
      <a:lvl8pPr marL="3123426" algn="l" defTabSz="446232" rtl="0" eaLnBrk="1" latinLnBrk="0" hangingPunct="1">
        <a:defRPr sz="1800" kern="1200">
          <a:solidFill>
            <a:schemeClr val="tx1"/>
          </a:solidFill>
          <a:latin typeface="+mn-lt"/>
          <a:ea typeface="+mn-ea"/>
          <a:cs typeface="+mn-cs"/>
        </a:defRPr>
      </a:lvl8pPr>
      <a:lvl9pPr marL="3569627" algn="l" defTabSz="4462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6"/>
            <a:ext cx="12618720" cy="1590677"/>
          </a:xfrm>
          <a:prstGeom prst="rect">
            <a:avLst/>
          </a:prstGeom>
        </p:spPr>
        <p:txBody>
          <a:bodyPr vert="horz" lIns="109618" tIns="54814" rIns="109618" bIns="54814"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1005840" y="2190751"/>
            <a:ext cx="12618720" cy="5221606"/>
          </a:xfrm>
          <a:prstGeom prst="rect">
            <a:avLst/>
          </a:prstGeom>
        </p:spPr>
        <p:txBody>
          <a:bodyPr vert="horz" lIns="109618" tIns="54814" rIns="109618" bIns="548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1005840" y="7627624"/>
            <a:ext cx="3291840" cy="438150"/>
          </a:xfrm>
          <a:prstGeom prst="rect">
            <a:avLst/>
          </a:prstGeom>
        </p:spPr>
        <p:txBody>
          <a:bodyPr vert="horz" lIns="109618" tIns="54814" rIns="109618" bIns="54814" rtlCol="0" anchor="ctr"/>
          <a:lstStyle>
            <a:lvl1pPr algn="l">
              <a:defRPr sz="1400">
                <a:solidFill>
                  <a:schemeClr val="tx1">
                    <a:tint val="75000"/>
                  </a:schemeClr>
                </a:solidFill>
              </a:defRPr>
            </a:lvl1pPr>
          </a:lstStyle>
          <a:p>
            <a:pPr defTabSz="1096198"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4846320" y="7627624"/>
            <a:ext cx="4937760" cy="438150"/>
          </a:xfrm>
          <a:prstGeom prst="rect">
            <a:avLst/>
          </a:prstGeom>
        </p:spPr>
        <p:txBody>
          <a:bodyPr vert="horz" lIns="109618" tIns="54814" rIns="109618" bIns="54814" rtlCol="0" anchor="ctr"/>
          <a:lstStyle>
            <a:lvl1pPr algn="ctr">
              <a:defRPr sz="1400">
                <a:solidFill>
                  <a:schemeClr val="tx1">
                    <a:tint val="75000"/>
                  </a:schemeClr>
                </a:solidFill>
              </a:defRPr>
            </a:lvl1pPr>
          </a:lstStyle>
          <a:p>
            <a:pPr defTabSz="1096198"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10332720" y="7627624"/>
            <a:ext cx="3291840" cy="438150"/>
          </a:xfrm>
          <a:prstGeom prst="rect">
            <a:avLst/>
          </a:prstGeom>
        </p:spPr>
        <p:txBody>
          <a:bodyPr vert="horz" lIns="109618" tIns="54814" rIns="109618" bIns="54814" rtlCol="0" anchor="ctr"/>
          <a:lstStyle>
            <a:lvl1pPr algn="r">
              <a:defRPr sz="1400">
                <a:solidFill>
                  <a:schemeClr val="tx1">
                    <a:tint val="75000"/>
                  </a:schemeClr>
                </a:solidFill>
              </a:defRPr>
            </a:lvl1pPr>
          </a:lstStyle>
          <a:p>
            <a:pPr defTabSz="1096198" fontAlgn="auto">
              <a:spcBef>
                <a:spcPts val="0"/>
              </a:spcBef>
              <a:spcAft>
                <a:spcPts val="0"/>
              </a:spcAft>
            </a:pPr>
            <a:fld id="{DBF2A0A5-9A0F-474B-9955-72F82512B6EC}" type="slidenum">
              <a:rPr lang="en-AU" smtClean="0">
                <a:solidFill>
                  <a:prstClr val="black">
                    <a:tint val="75000"/>
                  </a:prstClr>
                </a:solidFill>
                <a:latin typeface="Calibri" panose="020F0502020204030204"/>
                <a:ea typeface="+mn-ea"/>
                <a:cs typeface="+mn-cs"/>
              </a:rPr>
              <a:pPr defTabSz="1096198"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4834694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Lst>
  <p:hf hdr="0" ftr="0" dt="0"/>
  <p:txStyles>
    <p:titleStyle>
      <a:lvl1pPr algn="l" defTabSz="1096198"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054" indent="-274054" algn="l" defTabSz="1096198" rtl="0" eaLnBrk="1" latinLnBrk="0" hangingPunct="1">
        <a:lnSpc>
          <a:spcPct val="90000"/>
        </a:lnSpc>
        <a:spcBef>
          <a:spcPts val="1200"/>
        </a:spcBef>
        <a:buFont typeface="Arial"/>
        <a:buChar char="•"/>
        <a:defRPr sz="3400" kern="1200">
          <a:solidFill>
            <a:schemeClr val="tx1"/>
          </a:solidFill>
          <a:latin typeface="+mn-lt"/>
          <a:ea typeface="+mn-ea"/>
          <a:cs typeface="+mn-cs"/>
        </a:defRPr>
      </a:lvl1pPr>
      <a:lvl2pPr marL="822149" indent="-274054" algn="l" defTabSz="1096198" rtl="0" eaLnBrk="1" latinLnBrk="0" hangingPunct="1">
        <a:lnSpc>
          <a:spcPct val="90000"/>
        </a:lnSpc>
        <a:spcBef>
          <a:spcPts val="600"/>
        </a:spcBef>
        <a:buFont typeface="Arial"/>
        <a:buChar char="•"/>
        <a:defRPr sz="2900" kern="1200">
          <a:solidFill>
            <a:schemeClr val="tx1"/>
          </a:solidFill>
          <a:latin typeface="+mn-lt"/>
          <a:ea typeface="+mn-ea"/>
          <a:cs typeface="+mn-cs"/>
        </a:defRPr>
      </a:lvl2pPr>
      <a:lvl3pPr marL="1370266" indent="-274054" algn="l" defTabSz="1096198" rtl="0" eaLnBrk="1" latinLnBrk="0" hangingPunct="1">
        <a:lnSpc>
          <a:spcPct val="90000"/>
        </a:lnSpc>
        <a:spcBef>
          <a:spcPts val="600"/>
        </a:spcBef>
        <a:buFont typeface="Arial"/>
        <a:buChar char="•"/>
        <a:defRPr sz="2400" kern="1200">
          <a:solidFill>
            <a:schemeClr val="tx1"/>
          </a:solidFill>
          <a:latin typeface="+mn-lt"/>
          <a:ea typeface="+mn-ea"/>
          <a:cs typeface="+mn-cs"/>
        </a:defRPr>
      </a:lvl3pPr>
      <a:lvl4pPr marL="1918349" indent="-274054" algn="l" defTabSz="1096198" rtl="0" eaLnBrk="1" latinLnBrk="0" hangingPunct="1">
        <a:lnSpc>
          <a:spcPct val="90000"/>
        </a:lnSpc>
        <a:spcBef>
          <a:spcPts val="600"/>
        </a:spcBef>
        <a:buFont typeface="Arial"/>
        <a:buChar char="•"/>
        <a:defRPr sz="2200" kern="1200">
          <a:solidFill>
            <a:schemeClr val="tx1"/>
          </a:solidFill>
          <a:latin typeface="+mn-lt"/>
          <a:ea typeface="+mn-ea"/>
          <a:cs typeface="+mn-cs"/>
        </a:defRPr>
      </a:lvl4pPr>
      <a:lvl5pPr marL="2466443" indent="-274054" algn="l" defTabSz="1096198" rtl="0" eaLnBrk="1" latinLnBrk="0" hangingPunct="1">
        <a:lnSpc>
          <a:spcPct val="90000"/>
        </a:lnSpc>
        <a:spcBef>
          <a:spcPts val="600"/>
        </a:spcBef>
        <a:buFont typeface="Arial"/>
        <a:buChar char="•"/>
        <a:defRPr sz="2200" kern="1200">
          <a:solidFill>
            <a:schemeClr val="tx1"/>
          </a:solidFill>
          <a:latin typeface="+mn-lt"/>
          <a:ea typeface="+mn-ea"/>
          <a:cs typeface="+mn-cs"/>
        </a:defRPr>
      </a:lvl5pPr>
      <a:lvl6pPr marL="3014562" indent="-274054" algn="l" defTabSz="1096198" rtl="0" eaLnBrk="1" latinLnBrk="0" hangingPunct="1">
        <a:lnSpc>
          <a:spcPct val="90000"/>
        </a:lnSpc>
        <a:spcBef>
          <a:spcPts val="600"/>
        </a:spcBef>
        <a:buFont typeface="Arial"/>
        <a:buChar char="•"/>
        <a:defRPr sz="2200" kern="1200">
          <a:solidFill>
            <a:schemeClr val="tx1"/>
          </a:solidFill>
          <a:latin typeface="+mn-lt"/>
          <a:ea typeface="+mn-ea"/>
          <a:cs typeface="+mn-cs"/>
        </a:defRPr>
      </a:lvl6pPr>
      <a:lvl7pPr marL="3562650" indent="-274054" algn="l" defTabSz="1096198" rtl="0" eaLnBrk="1" latinLnBrk="0" hangingPunct="1">
        <a:lnSpc>
          <a:spcPct val="90000"/>
        </a:lnSpc>
        <a:spcBef>
          <a:spcPts val="600"/>
        </a:spcBef>
        <a:buFont typeface="Arial"/>
        <a:buChar char="•"/>
        <a:defRPr sz="2200" kern="1200">
          <a:solidFill>
            <a:schemeClr val="tx1"/>
          </a:solidFill>
          <a:latin typeface="+mn-lt"/>
          <a:ea typeface="+mn-ea"/>
          <a:cs typeface="+mn-cs"/>
        </a:defRPr>
      </a:lvl7pPr>
      <a:lvl8pPr marL="4110752" indent="-274054" algn="l" defTabSz="1096198" rtl="0" eaLnBrk="1" latinLnBrk="0" hangingPunct="1">
        <a:lnSpc>
          <a:spcPct val="90000"/>
        </a:lnSpc>
        <a:spcBef>
          <a:spcPts val="600"/>
        </a:spcBef>
        <a:buFont typeface="Arial"/>
        <a:buChar char="•"/>
        <a:defRPr sz="2200" kern="1200">
          <a:solidFill>
            <a:schemeClr val="tx1"/>
          </a:solidFill>
          <a:latin typeface="+mn-lt"/>
          <a:ea typeface="+mn-ea"/>
          <a:cs typeface="+mn-cs"/>
        </a:defRPr>
      </a:lvl8pPr>
      <a:lvl9pPr marL="4658856" indent="-274054" algn="l" defTabSz="1096198" rtl="0" eaLnBrk="1" latinLnBrk="0" hangingPunct="1">
        <a:lnSpc>
          <a:spcPct val="90000"/>
        </a:lnSpc>
        <a:spcBef>
          <a:spcPts val="600"/>
        </a:spcBef>
        <a:buFont typeface="Arial"/>
        <a:buChar char="•"/>
        <a:defRPr sz="2200" kern="1200">
          <a:solidFill>
            <a:schemeClr val="tx1"/>
          </a:solidFill>
          <a:latin typeface="+mn-lt"/>
          <a:ea typeface="+mn-ea"/>
          <a:cs typeface="+mn-cs"/>
        </a:defRPr>
      </a:lvl9pPr>
    </p:bodyStyle>
    <p:otherStyle>
      <a:defPPr>
        <a:defRPr lang="en-US"/>
      </a:defPPr>
      <a:lvl1pPr marL="0" algn="l" defTabSz="1096198" rtl="0" eaLnBrk="1" latinLnBrk="0" hangingPunct="1">
        <a:defRPr sz="2200" kern="1200">
          <a:solidFill>
            <a:schemeClr val="tx1"/>
          </a:solidFill>
          <a:latin typeface="+mn-lt"/>
          <a:ea typeface="+mn-ea"/>
          <a:cs typeface="+mn-cs"/>
        </a:defRPr>
      </a:lvl1pPr>
      <a:lvl2pPr marL="548101" algn="l" defTabSz="1096198" rtl="0" eaLnBrk="1" latinLnBrk="0" hangingPunct="1">
        <a:defRPr sz="2200" kern="1200">
          <a:solidFill>
            <a:schemeClr val="tx1"/>
          </a:solidFill>
          <a:latin typeface="+mn-lt"/>
          <a:ea typeface="+mn-ea"/>
          <a:cs typeface="+mn-cs"/>
        </a:defRPr>
      </a:lvl2pPr>
      <a:lvl3pPr marL="1096198" algn="l" defTabSz="1096198" rtl="0" eaLnBrk="1" latinLnBrk="0" hangingPunct="1">
        <a:defRPr sz="2200" kern="1200">
          <a:solidFill>
            <a:schemeClr val="tx1"/>
          </a:solidFill>
          <a:latin typeface="+mn-lt"/>
          <a:ea typeface="+mn-ea"/>
          <a:cs typeface="+mn-cs"/>
        </a:defRPr>
      </a:lvl3pPr>
      <a:lvl4pPr marL="1644296" algn="l" defTabSz="1096198" rtl="0" eaLnBrk="1" latinLnBrk="0" hangingPunct="1">
        <a:defRPr sz="2200" kern="1200">
          <a:solidFill>
            <a:schemeClr val="tx1"/>
          </a:solidFill>
          <a:latin typeface="+mn-lt"/>
          <a:ea typeface="+mn-ea"/>
          <a:cs typeface="+mn-cs"/>
        </a:defRPr>
      </a:lvl4pPr>
      <a:lvl5pPr marL="2192405" algn="l" defTabSz="1096198" rtl="0" eaLnBrk="1" latinLnBrk="0" hangingPunct="1">
        <a:defRPr sz="2200" kern="1200">
          <a:solidFill>
            <a:schemeClr val="tx1"/>
          </a:solidFill>
          <a:latin typeface="+mn-lt"/>
          <a:ea typeface="+mn-ea"/>
          <a:cs typeface="+mn-cs"/>
        </a:defRPr>
      </a:lvl5pPr>
      <a:lvl6pPr marL="2740502" algn="l" defTabSz="1096198" rtl="0" eaLnBrk="1" latinLnBrk="0" hangingPunct="1">
        <a:defRPr sz="2200" kern="1200">
          <a:solidFill>
            <a:schemeClr val="tx1"/>
          </a:solidFill>
          <a:latin typeface="+mn-lt"/>
          <a:ea typeface="+mn-ea"/>
          <a:cs typeface="+mn-cs"/>
        </a:defRPr>
      </a:lvl6pPr>
      <a:lvl7pPr marL="3288589" algn="l" defTabSz="1096198" rtl="0" eaLnBrk="1" latinLnBrk="0" hangingPunct="1">
        <a:defRPr sz="2200" kern="1200">
          <a:solidFill>
            <a:schemeClr val="tx1"/>
          </a:solidFill>
          <a:latin typeface="+mn-lt"/>
          <a:ea typeface="+mn-ea"/>
          <a:cs typeface="+mn-cs"/>
        </a:defRPr>
      </a:lvl7pPr>
      <a:lvl8pPr marL="3836698" algn="l" defTabSz="1096198" rtl="0" eaLnBrk="1" latinLnBrk="0" hangingPunct="1">
        <a:defRPr sz="2200" kern="1200">
          <a:solidFill>
            <a:schemeClr val="tx1"/>
          </a:solidFill>
          <a:latin typeface="+mn-lt"/>
          <a:ea typeface="+mn-ea"/>
          <a:cs typeface="+mn-cs"/>
        </a:defRPr>
      </a:lvl8pPr>
      <a:lvl9pPr marL="4384798" algn="l" defTabSz="1096198"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965839" y="962077"/>
            <a:ext cx="6385560" cy="206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1267" name="Text Placeholder 2"/>
          <p:cNvSpPr>
            <a:spLocks noGrp="1"/>
          </p:cNvSpPr>
          <p:nvPr>
            <p:ph type="body" idx="1"/>
          </p:nvPr>
        </p:nvSpPr>
        <p:spPr bwMode="auto">
          <a:xfrm>
            <a:off x="7919086" y="962042"/>
            <a:ext cx="585216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97494211"/>
      </p:ext>
    </p:extLst>
  </p:cSld>
  <p:clrMap bg1="lt1" tx1="dk1" bg2="lt2" tx2="dk2" accent1="accent1" accent2="accent2" accent3="accent3" accent4="accent4" accent5="accent5" accent6="accent6" hlink="hlink" folHlink="folHlink"/>
  <p:sldLayoutIdLst>
    <p:sldLayoutId id="2147484058" r:id="rId1"/>
    <p:sldLayoutId id="2147484060" r:id="rId2"/>
  </p:sldLayoutIdLst>
  <p:hf hdr="0" ftr="0" dt="0"/>
  <p:txStyles>
    <p:titleStyle>
      <a:lvl1pPr algn="l" rtl="0" eaLnBrk="0" fontAlgn="base" hangingPunct="0">
        <a:spcBef>
          <a:spcPct val="0"/>
        </a:spcBef>
        <a:spcAft>
          <a:spcPct val="0"/>
        </a:spcAft>
        <a:defRPr sz="6700" kern="1200">
          <a:solidFill>
            <a:schemeClr val="tx1"/>
          </a:solidFill>
          <a:latin typeface="+mj-lt"/>
          <a:ea typeface="MS PGothic" pitchFamily="34" charset="-128"/>
          <a:cs typeface="+mj-cs"/>
        </a:defRPr>
      </a:lvl1pPr>
      <a:lvl2pPr algn="l" rtl="0" eaLnBrk="0" fontAlgn="base" hangingPunct="0">
        <a:spcBef>
          <a:spcPct val="0"/>
        </a:spcBef>
        <a:spcAft>
          <a:spcPct val="0"/>
        </a:spcAft>
        <a:defRPr sz="6700">
          <a:solidFill>
            <a:schemeClr val="tx1"/>
          </a:solidFill>
          <a:latin typeface="Arial" pitchFamily="34" charset="0"/>
          <a:ea typeface="MS PGothic" pitchFamily="34" charset="-128"/>
        </a:defRPr>
      </a:lvl2pPr>
      <a:lvl3pPr algn="l" rtl="0" eaLnBrk="0" fontAlgn="base" hangingPunct="0">
        <a:spcBef>
          <a:spcPct val="0"/>
        </a:spcBef>
        <a:spcAft>
          <a:spcPct val="0"/>
        </a:spcAft>
        <a:defRPr sz="6700">
          <a:solidFill>
            <a:schemeClr val="tx1"/>
          </a:solidFill>
          <a:latin typeface="Arial" pitchFamily="34" charset="0"/>
          <a:ea typeface="MS PGothic" pitchFamily="34" charset="-128"/>
        </a:defRPr>
      </a:lvl3pPr>
      <a:lvl4pPr algn="l" rtl="0" eaLnBrk="0" fontAlgn="base" hangingPunct="0">
        <a:spcBef>
          <a:spcPct val="0"/>
        </a:spcBef>
        <a:spcAft>
          <a:spcPct val="0"/>
        </a:spcAft>
        <a:defRPr sz="6700">
          <a:solidFill>
            <a:schemeClr val="tx1"/>
          </a:solidFill>
          <a:latin typeface="Arial" pitchFamily="34" charset="0"/>
          <a:ea typeface="MS PGothic" pitchFamily="34" charset="-128"/>
        </a:defRPr>
      </a:lvl4pPr>
      <a:lvl5pPr algn="l" rtl="0" eaLnBrk="0" fontAlgn="base" hangingPunct="0">
        <a:spcBef>
          <a:spcPct val="0"/>
        </a:spcBef>
        <a:spcAft>
          <a:spcPct val="0"/>
        </a:spcAft>
        <a:defRPr sz="6700">
          <a:solidFill>
            <a:schemeClr val="tx1"/>
          </a:solidFill>
          <a:latin typeface="Arial" pitchFamily="34" charset="0"/>
          <a:ea typeface="MS PGothic" pitchFamily="34" charset="-128"/>
        </a:defRPr>
      </a:lvl5pPr>
      <a:lvl6pPr marL="730566" algn="l" rtl="0" fontAlgn="base">
        <a:spcBef>
          <a:spcPct val="0"/>
        </a:spcBef>
        <a:spcAft>
          <a:spcPct val="0"/>
        </a:spcAft>
        <a:defRPr sz="6700">
          <a:solidFill>
            <a:schemeClr val="tx1"/>
          </a:solidFill>
          <a:latin typeface="Arial" pitchFamily="34" charset="0"/>
          <a:ea typeface="MS PGothic" pitchFamily="34" charset="-128"/>
        </a:defRPr>
      </a:lvl6pPr>
      <a:lvl7pPr marL="1461181" algn="l" rtl="0" fontAlgn="base">
        <a:spcBef>
          <a:spcPct val="0"/>
        </a:spcBef>
        <a:spcAft>
          <a:spcPct val="0"/>
        </a:spcAft>
        <a:defRPr sz="6700">
          <a:solidFill>
            <a:schemeClr val="tx1"/>
          </a:solidFill>
          <a:latin typeface="Arial" pitchFamily="34" charset="0"/>
          <a:ea typeface="MS PGothic" pitchFamily="34" charset="-128"/>
        </a:defRPr>
      </a:lvl7pPr>
      <a:lvl8pPr marL="2191771" algn="l" rtl="0" fontAlgn="base">
        <a:spcBef>
          <a:spcPct val="0"/>
        </a:spcBef>
        <a:spcAft>
          <a:spcPct val="0"/>
        </a:spcAft>
        <a:defRPr sz="6700">
          <a:solidFill>
            <a:schemeClr val="tx1"/>
          </a:solidFill>
          <a:latin typeface="Arial" pitchFamily="34" charset="0"/>
          <a:ea typeface="MS PGothic" pitchFamily="34" charset="-128"/>
        </a:defRPr>
      </a:lvl8pPr>
      <a:lvl9pPr marL="2922358" algn="l" rtl="0" fontAlgn="base">
        <a:spcBef>
          <a:spcPct val="0"/>
        </a:spcBef>
        <a:spcAft>
          <a:spcPct val="0"/>
        </a:spcAft>
        <a:defRPr sz="6700">
          <a:solidFill>
            <a:schemeClr val="tx1"/>
          </a:solidFill>
          <a:latin typeface="Arial" pitchFamily="34" charset="0"/>
          <a:ea typeface="MS PGothic" pitchFamily="34" charset="-128"/>
        </a:defRPr>
      </a:lvl9pPr>
    </p:titleStyle>
    <p:bodyStyle>
      <a:lvl1pPr marL="454734" indent="-454734"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995072" indent="-439501" algn="l"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mn-cs"/>
        </a:defRPr>
      </a:lvl2pPr>
      <a:lvl3pPr marL="1459310" indent="-462352" algn="l" rtl="0" eaLnBrk="0" fontAlgn="base" hangingPunct="0">
        <a:spcBef>
          <a:spcPct val="20000"/>
        </a:spcBef>
        <a:spcAft>
          <a:spcPct val="0"/>
        </a:spcAft>
        <a:buFont typeface="Arial" pitchFamily="34" charset="0"/>
        <a:buChar char="–"/>
        <a:defRPr sz="2600" kern="1200">
          <a:solidFill>
            <a:schemeClr val="tx1"/>
          </a:solidFill>
          <a:latin typeface="+mn-lt"/>
          <a:ea typeface="MS PGothic" pitchFamily="34" charset="-128"/>
          <a:cs typeface="+mn-cs"/>
        </a:defRPr>
      </a:lvl3pPr>
      <a:lvl4pPr marL="1830322" indent="-369101" algn="l"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mn-cs"/>
        </a:defRPr>
      </a:lvl4pPr>
      <a:lvl5pPr marL="2203234" indent="-371005" algn="l"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mn-cs"/>
        </a:defRPr>
      </a:lvl5pPr>
      <a:lvl6pPr marL="4018230" indent="-365282" algn="l" defTabSz="146118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48826" indent="-365282" algn="l" defTabSz="146118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79418" indent="-365282" algn="l" defTabSz="146118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09998" indent="-365282" algn="l" defTabSz="146118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61181" rtl="0" eaLnBrk="1" latinLnBrk="0" hangingPunct="1">
        <a:defRPr sz="2900" kern="1200">
          <a:solidFill>
            <a:schemeClr val="tx1"/>
          </a:solidFill>
          <a:latin typeface="+mn-lt"/>
          <a:ea typeface="+mn-ea"/>
          <a:cs typeface="+mn-cs"/>
        </a:defRPr>
      </a:lvl1pPr>
      <a:lvl2pPr marL="730566" algn="l" defTabSz="1461181" rtl="0" eaLnBrk="1" latinLnBrk="0" hangingPunct="1">
        <a:defRPr sz="2900" kern="1200">
          <a:solidFill>
            <a:schemeClr val="tx1"/>
          </a:solidFill>
          <a:latin typeface="+mn-lt"/>
          <a:ea typeface="+mn-ea"/>
          <a:cs typeface="+mn-cs"/>
        </a:defRPr>
      </a:lvl2pPr>
      <a:lvl3pPr marL="1461181" algn="l" defTabSz="1461181" rtl="0" eaLnBrk="1" latinLnBrk="0" hangingPunct="1">
        <a:defRPr sz="2900" kern="1200">
          <a:solidFill>
            <a:schemeClr val="tx1"/>
          </a:solidFill>
          <a:latin typeface="+mn-lt"/>
          <a:ea typeface="+mn-ea"/>
          <a:cs typeface="+mn-cs"/>
        </a:defRPr>
      </a:lvl3pPr>
      <a:lvl4pPr marL="2191771" algn="l" defTabSz="1461181" rtl="0" eaLnBrk="1" latinLnBrk="0" hangingPunct="1">
        <a:defRPr sz="2900" kern="1200">
          <a:solidFill>
            <a:schemeClr val="tx1"/>
          </a:solidFill>
          <a:latin typeface="+mn-lt"/>
          <a:ea typeface="+mn-ea"/>
          <a:cs typeface="+mn-cs"/>
        </a:defRPr>
      </a:lvl4pPr>
      <a:lvl5pPr marL="2922358" algn="l" defTabSz="1461181" rtl="0" eaLnBrk="1" latinLnBrk="0" hangingPunct="1">
        <a:defRPr sz="2900" kern="1200">
          <a:solidFill>
            <a:schemeClr val="tx1"/>
          </a:solidFill>
          <a:latin typeface="+mn-lt"/>
          <a:ea typeface="+mn-ea"/>
          <a:cs typeface="+mn-cs"/>
        </a:defRPr>
      </a:lvl5pPr>
      <a:lvl6pPr marL="3652944" algn="l" defTabSz="1461181" rtl="0" eaLnBrk="1" latinLnBrk="0" hangingPunct="1">
        <a:defRPr sz="2900" kern="1200">
          <a:solidFill>
            <a:schemeClr val="tx1"/>
          </a:solidFill>
          <a:latin typeface="+mn-lt"/>
          <a:ea typeface="+mn-ea"/>
          <a:cs typeface="+mn-cs"/>
        </a:defRPr>
      </a:lvl6pPr>
      <a:lvl7pPr marL="4383526" algn="l" defTabSz="1461181" rtl="0" eaLnBrk="1" latinLnBrk="0" hangingPunct="1">
        <a:defRPr sz="2900" kern="1200">
          <a:solidFill>
            <a:schemeClr val="tx1"/>
          </a:solidFill>
          <a:latin typeface="+mn-lt"/>
          <a:ea typeface="+mn-ea"/>
          <a:cs typeface="+mn-cs"/>
        </a:defRPr>
      </a:lvl7pPr>
      <a:lvl8pPr marL="5114130" algn="l" defTabSz="1461181" rtl="0" eaLnBrk="1" latinLnBrk="0" hangingPunct="1">
        <a:defRPr sz="2900" kern="1200">
          <a:solidFill>
            <a:schemeClr val="tx1"/>
          </a:solidFill>
          <a:latin typeface="+mn-lt"/>
          <a:ea typeface="+mn-ea"/>
          <a:cs typeface="+mn-cs"/>
        </a:defRPr>
      </a:lvl8pPr>
      <a:lvl9pPr marL="5844702" algn="l" defTabSz="1461181" rtl="0" eaLnBrk="1" latinLnBrk="0" hangingPunct="1">
        <a:defRPr sz="2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965838" y="962052"/>
            <a:ext cx="6385560" cy="206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1267" name="Text Placeholder 2"/>
          <p:cNvSpPr>
            <a:spLocks noGrp="1"/>
          </p:cNvSpPr>
          <p:nvPr>
            <p:ph type="body" idx="1"/>
          </p:nvPr>
        </p:nvSpPr>
        <p:spPr bwMode="auto">
          <a:xfrm>
            <a:off x="7919086" y="962056"/>
            <a:ext cx="585216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11417718"/>
      </p:ext>
    </p:extLst>
  </p:cSld>
  <p:clrMap bg1="lt1" tx1="dk1" bg2="lt2" tx2="dk2" accent1="accent1" accent2="accent2" accent3="accent3" accent4="accent4" accent5="accent5" accent6="accent6" hlink="hlink" folHlink="folHlink"/>
  <p:sldLayoutIdLst>
    <p:sldLayoutId id="2147484205" r:id="rId1"/>
    <p:sldLayoutId id="2147484207" r:id="rId2"/>
    <p:sldLayoutId id="2147484208" r:id="rId3"/>
  </p:sldLayoutIdLst>
  <p:txStyles>
    <p:titleStyle>
      <a:lvl1pPr algn="l" rtl="0" eaLnBrk="0" fontAlgn="base" hangingPunct="0">
        <a:spcBef>
          <a:spcPct val="0"/>
        </a:spcBef>
        <a:spcAft>
          <a:spcPct val="0"/>
        </a:spcAft>
        <a:defRPr sz="6700" kern="1200">
          <a:solidFill>
            <a:schemeClr val="tx1"/>
          </a:solidFill>
          <a:latin typeface="+mj-lt"/>
          <a:ea typeface="MS PGothic" pitchFamily="34" charset="-128"/>
          <a:cs typeface="+mj-cs"/>
        </a:defRPr>
      </a:lvl1pPr>
      <a:lvl2pPr algn="l" rtl="0" eaLnBrk="0" fontAlgn="base" hangingPunct="0">
        <a:spcBef>
          <a:spcPct val="0"/>
        </a:spcBef>
        <a:spcAft>
          <a:spcPct val="0"/>
        </a:spcAft>
        <a:defRPr sz="6700">
          <a:solidFill>
            <a:schemeClr val="tx1"/>
          </a:solidFill>
          <a:latin typeface="Arial" pitchFamily="34" charset="0"/>
          <a:ea typeface="MS PGothic" pitchFamily="34" charset="-128"/>
        </a:defRPr>
      </a:lvl2pPr>
      <a:lvl3pPr algn="l" rtl="0" eaLnBrk="0" fontAlgn="base" hangingPunct="0">
        <a:spcBef>
          <a:spcPct val="0"/>
        </a:spcBef>
        <a:spcAft>
          <a:spcPct val="0"/>
        </a:spcAft>
        <a:defRPr sz="6700">
          <a:solidFill>
            <a:schemeClr val="tx1"/>
          </a:solidFill>
          <a:latin typeface="Arial" pitchFamily="34" charset="0"/>
          <a:ea typeface="MS PGothic" pitchFamily="34" charset="-128"/>
        </a:defRPr>
      </a:lvl3pPr>
      <a:lvl4pPr algn="l" rtl="0" eaLnBrk="0" fontAlgn="base" hangingPunct="0">
        <a:spcBef>
          <a:spcPct val="0"/>
        </a:spcBef>
        <a:spcAft>
          <a:spcPct val="0"/>
        </a:spcAft>
        <a:defRPr sz="6700">
          <a:solidFill>
            <a:schemeClr val="tx1"/>
          </a:solidFill>
          <a:latin typeface="Arial" pitchFamily="34" charset="0"/>
          <a:ea typeface="MS PGothic" pitchFamily="34" charset="-128"/>
        </a:defRPr>
      </a:lvl4pPr>
      <a:lvl5pPr algn="l" rtl="0" eaLnBrk="0" fontAlgn="base" hangingPunct="0">
        <a:spcBef>
          <a:spcPct val="0"/>
        </a:spcBef>
        <a:spcAft>
          <a:spcPct val="0"/>
        </a:spcAft>
        <a:defRPr sz="6700">
          <a:solidFill>
            <a:schemeClr val="tx1"/>
          </a:solidFill>
          <a:latin typeface="Arial" pitchFamily="34" charset="0"/>
          <a:ea typeface="MS PGothic" pitchFamily="34" charset="-128"/>
        </a:defRPr>
      </a:lvl5pPr>
      <a:lvl6pPr marL="730717" algn="l" rtl="0" fontAlgn="base">
        <a:spcBef>
          <a:spcPct val="0"/>
        </a:spcBef>
        <a:spcAft>
          <a:spcPct val="0"/>
        </a:spcAft>
        <a:defRPr sz="6700">
          <a:solidFill>
            <a:schemeClr val="tx1"/>
          </a:solidFill>
          <a:latin typeface="Arial" pitchFamily="34" charset="0"/>
          <a:ea typeface="MS PGothic" pitchFamily="34" charset="-128"/>
        </a:defRPr>
      </a:lvl6pPr>
      <a:lvl7pPr marL="1461493" algn="l" rtl="0" fontAlgn="base">
        <a:spcBef>
          <a:spcPct val="0"/>
        </a:spcBef>
        <a:spcAft>
          <a:spcPct val="0"/>
        </a:spcAft>
        <a:defRPr sz="6700">
          <a:solidFill>
            <a:schemeClr val="tx1"/>
          </a:solidFill>
          <a:latin typeface="Arial" pitchFamily="34" charset="0"/>
          <a:ea typeface="MS PGothic" pitchFamily="34" charset="-128"/>
        </a:defRPr>
      </a:lvl7pPr>
      <a:lvl8pPr marL="2192234" algn="l" rtl="0" fontAlgn="base">
        <a:spcBef>
          <a:spcPct val="0"/>
        </a:spcBef>
        <a:spcAft>
          <a:spcPct val="0"/>
        </a:spcAft>
        <a:defRPr sz="6700">
          <a:solidFill>
            <a:schemeClr val="tx1"/>
          </a:solidFill>
          <a:latin typeface="Arial" pitchFamily="34" charset="0"/>
          <a:ea typeface="MS PGothic" pitchFamily="34" charset="-128"/>
        </a:defRPr>
      </a:lvl8pPr>
      <a:lvl9pPr marL="2922982" algn="l" rtl="0" fontAlgn="base">
        <a:spcBef>
          <a:spcPct val="0"/>
        </a:spcBef>
        <a:spcAft>
          <a:spcPct val="0"/>
        </a:spcAft>
        <a:defRPr sz="6700">
          <a:solidFill>
            <a:schemeClr val="tx1"/>
          </a:solidFill>
          <a:latin typeface="Arial" pitchFamily="34" charset="0"/>
          <a:ea typeface="MS PGothic" pitchFamily="34" charset="-128"/>
        </a:defRPr>
      </a:lvl9pPr>
    </p:titleStyle>
    <p:bodyStyle>
      <a:lvl1pPr marL="454829" indent="-454829"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995290" indent="-439608" algn="l"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mn-cs"/>
        </a:defRPr>
      </a:lvl2pPr>
      <a:lvl3pPr marL="1459622" indent="-462448" algn="l" rtl="0" eaLnBrk="0" fontAlgn="base" hangingPunct="0">
        <a:spcBef>
          <a:spcPct val="20000"/>
        </a:spcBef>
        <a:spcAft>
          <a:spcPct val="0"/>
        </a:spcAft>
        <a:buFont typeface="Arial" pitchFamily="34" charset="0"/>
        <a:buChar char="–"/>
        <a:defRPr sz="2600" kern="1200">
          <a:solidFill>
            <a:schemeClr val="tx1"/>
          </a:solidFill>
          <a:latin typeface="+mn-lt"/>
          <a:ea typeface="MS PGothic" pitchFamily="34" charset="-128"/>
          <a:cs typeface="+mn-cs"/>
        </a:defRPr>
      </a:lvl3pPr>
      <a:lvl4pPr marL="1830709" indent="-369176" algn="l"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mn-cs"/>
        </a:defRPr>
      </a:lvl4pPr>
      <a:lvl5pPr marL="2203698" indent="-371083" algn="l"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mn-cs"/>
        </a:defRPr>
      </a:lvl5pPr>
      <a:lvl6pPr marL="4019074" indent="-365357" algn="l" defTabSz="14614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49826" indent="-365357" algn="l" defTabSz="14614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0570" indent="-365357" algn="l" defTabSz="14614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1307" indent="-365357" algn="l" defTabSz="14614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61493" rtl="0" eaLnBrk="1" latinLnBrk="0" hangingPunct="1">
        <a:defRPr sz="2900" kern="1200">
          <a:solidFill>
            <a:schemeClr val="tx1"/>
          </a:solidFill>
          <a:latin typeface="+mn-lt"/>
          <a:ea typeface="+mn-ea"/>
          <a:cs typeface="+mn-cs"/>
        </a:defRPr>
      </a:lvl1pPr>
      <a:lvl2pPr marL="730717" algn="l" defTabSz="1461493" rtl="0" eaLnBrk="1" latinLnBrk="0" hangingPunct="1">
        <a:defRPr sz="2900" kern="1200">
          <a:solidFill>
            <a:schemeClr val="tx1"/>
          </a:solidFill>
          <a:latin typeface="+mn-lt"/>
          <a:ea typeface="+mn-ea"/>
          <a:cs typeface="+mn-cs"/>
        </a:defRPr>
      </a:lvl2pPr>
      <a:lvl3pPr marL="1461493" algn="l" defTabSz="1461493" rtl="0" eaLnBrk="1" latinLnBrk="0" hangingPunct="1">
        <a:defRPr sz="2900" kern="1200">
          <a:solidFill>
            <a:schemeClr val="tx1"/>
          </a:solidFill>
          <a:latin typeface="+mn-lt"/>
          <a:ea typeface="+mn-ea"/>
          <a:cs typeface="+mn-cs"/>
        </a:defRPr>
      </a:lvl3pPr>
      <a:lvl4pPr marL="2192234" algn="l" defTabSz="1461493" rtl="0" eaLnBrk="1" latinLnBrk="0" hangingPunct="1">
        <a:defRPr sz="2900" kern="1200">
          <a:solidFill>
            <a:schemeClr val="tx1"/>
          </a:solidFill>
          <a:latin typeface="+mn-lt"/>
          <a:ea typeface="+mn-ea"/>
          <a:cs typeface="+mn-cs"/>
        </a:defRPr>
      </a:lvl4pPr>
      <a:lvl5pPr marL="2922982" algn="l" defTabSz="1461493" rtl="0" eaLnBrk="1" latinLnBrk="0" hangingPunct="1">
        <a:defRPr sz="2900" kern="1200">
          <a:solidFill>
            <a:schemeClr val="tx1"/>
          </a:solidFill>
          <a:latin typeface="+mn-lt"/>
          <a:ea typeface="+mn-ea"/>
          <a:cs typeface="+mn-cs"/>
        </a:defRPr>
      </a:lvl5pPr>
      <a:lvl6pPr marL="3653710" algn="l" defTabSz="1461493" rtl="0" eaLnBrk="1" latinLnBrk="0" hangingPunct="1">
        <a:defRPr sz="2900" kern="1200">
          <a:solidFill>
            <a:schemeClr val="tx1"/>
          </a:solidFill>
          <a:latin typeface="+mn-lt"/>
          <a:ea typeface="+mn-ea"/>
          <a:cs typeface="+mn-cs"/>
        </a:defRPr>
      </a:lvl6pPr>
      <a:lvl7pPr marL="4384440" algn="l" defTabSz="1461493" rtl="0" eaLnBrk="1" latinLnBrk="0" hangingPunct="1">
        <a:defRPr sz="2900" kern="1200">
          <a:solidFill>
            <a:schemeClr val="tx1"/>
          </a:solidFill>
          <a:latin typeface="+mn-lt"/>
          <a:ea typeface="+mn-ea"/>
          <a:cs typeface="+mn-cs"/>
        </a:defRPr>
      </a:lvl7pPr>
      <a:lvl8pPr marL="5115197" algn="l" defTabSz="1461493" rtl="0" eaLnBrk="1" latinLnBrk="0" hangingPunct="1">
        <a:defRPr sz="2900" kern="1200">
          <a:solidFill>
            <a:schemeClr val="tx1"/>
          </a:solidFill>
          <a:latin typeface="+mn-lt"/>
          <a:ea typeface="+mn-ea"/>
          <a:cs typeface="+mn-cs"/>
        </a:defRPr>
      </a:lvl8pPr>
      <a:lvl9pPr marL="5845928" algn="l" defTabSz="1461493" rtl="0" eaLnBrk="1" latinLnBrk="0" hangingPunct="1">
        <a:defRPr sz="2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965839" y="962098"/>
            <a:ext cx="6385560" cy="206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1267" name="Text Placeholder 2"/>
          <p:cNvSpPr>
            <a:spLocks noGrp="1"/>
          </p:cNvSpPr>
          <p:nvPr>
            <p:ph type="body" idx="1"/>
          </p:nvPr>
        </p:nvSpPr>
        <p:spPr bwMode="auto">
          <a:xfrm>
            <a:off x="7919086" y="962042"/>
            <a:ext cx="585216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62000031"/>
      </p:ext>
    </p:extLst>
  </p:cSld>
  <p:clrMap bg1="lt1" tx1="dk1" bg2="lt2" tx2="dk2" accent1="accent1" accent2="accent2" accent3="accent3" accent4="accent4" accent5="accent5" accent6="accent6" hlink="hlink" folHlink="folHlink"/>
  <p:sldLayoutIdLst>
    <p:sldLayoutId id="2147484290" r:id="rId1"/>
  </p:sldLayoutIdLst>
  <p:hf hdr="0" ftr="0" dt="0"/>
  <p:txStyles>
    <p:titleStyle>
      <a:lvl1pPr algn="l" rtl="0" eaLnBrk="0" fontAlgn="base" hangingPunct="0">
        <a:spcBef>
          <a:spcPct val="0"/>
        </a:spcBef>
        <a:spcAft>
          <a:spcPct val="0"/>
        </a:spcAft>
        <a:defRPr sz="6700" kern="1200">
          <a:solidFill>
            <a:schemeClr val="tx1"/>
          </a:solidFill>
          <a:latin typeface="+mj-lt"/>
          <a:ea typeface="MS PGothic" pitchFamily="34" charset="-128"/>
          <a:cs typeface="+mj-cs"/>
        </a:defRPr>
      </a:lvl1pPr>
      <a:lvl2pPr algn="l" rtl="0" eaLnBrk="0" fontAlgn="base" hangingPunct="0">
        <a:spcBef>
          <a:spcPct val="0"/>
        </a:spcBef>
        <a:spcAft>
          <a:spcPct val="0"/>
        </a:spcAft>
        <a:defRPr sz="6700">
          <a:solidFill>
            <a:schemeClr val="tx1"/>
          </a:solidFill>
          <a:latin typeface="Arial" pitchFamily="34" charset="0"/>
          <a:ea typeface="MS PGothic" pitchFamily="34" charset="-128"/>
        </a:defRPr>
      </a:lvl2pPr>
      <a:lvl3pPr algn="l" rtl="0" eaLnBrk="0" fontAlgn="base" hangingPunct="0">
        <a:spcBef>
          <a:spcPct val="0"/>
        </a:spcBef>
        <a:spcAft>
          <a:spcPct val="0"/>
        </a:spcAft>
        <a:defRPr sz="6700">
          <a:solidFill>
            <a:schemeClr val="tx1"/>
          </a:solidFill>
          <a:latin typeface="Arial" pitchFamily="34" charset="0"/>
          <a:ea typeface="MS PGothic" pitchFamily="34" charset="-128"/>
        </a:defRPr>
      </a:lvl3pPr>
      <a:lvl4pPr algn="l" rtl="0" eaLnBrk="0" fontAlgn="base" hangingPunct="0">
        <a:spcBef>
          <a:spcPct val="0"/>
        </a:spcBef>
        <a:spcAft>
          <a:spcPct val="0"/>
        </a:spcAft>
        <a:defRPr sz="6700">
          <a:solidFill>
            <a:schemeClr val="tx1"/>
          </a:solidFill>
          <a:latin typeface="Arial" pitchFamily="34" charset="0"/>
          <a:ea typeface="MS PGothic" pitchFamily="34" charset="-128"/>
        </a:defRPr>
      </a:lvl4pPr>
      <a:lvl5pPr algn="l" rtl="0" eaLnBrk="0" fontAlgn="base" hangingPunct="0">
        <a:spcBef>
          <a:spcPct val="0"/>
        </a:spcBef>
        <a:spcAft>
          <a:spcPct val="0"/>
        </a:spcAft>
        <a:defRPr sz="6700">
          <a:solidFill>
            <a:schemeClr val="tx1"/>
          </a:solidFill>
          <a:latin typeface="Arial" pitchFamily="34" charset="0"/>
          <a:ea typeface="MS PGothic" pitchFamily="34" charset="-128"/>
        </a:defRPr>
      </a:lvl5pPr>
      <a:lvl6pPr marL="730086" algn="l" rtl="0" fontAlgn="base">
        <a:spcBef>
          <a:spcPct val="0"/>
        </a:spcBef>
        <a:spcAft>
          <a:spcPct val="0"/>
        </a:spcAft>
        <a:defRPr sz="6700">
          <a:solidFill>
            <a:schemeClr val="tx1"/>
          </a:solidFill>
          <a:latin typeface="Arial" pitchFamily="34" charset="0"/>
          <a:ea typeface="MS PGothic" pitchFamily="34" charset="-128"/>
        </a:defRPr>
      </a:lvl6pPr>
      <a:lvl7pPr marL="1460245" algn="l" rtl="0" fontAlgn="base">
        <a:spcBef>
          <a:spcPct val="0"/>
        </a:spcBef>
        <a:spcAft>
          <a:spcPct val="0"/>
        </a:spcAft>
        <a:defRPr sz="6700">
          <a:solidFill>
            <a:schemeClr val="tx1"/>
          </a:solidFill>
          <a:latin typeface="Arial" pitchFamily="34" charset="0"/>
          <a:ea typeface="MS PGothic" pitchFamily="34" charset="-128"/>
        </a:defRPr>
      </a:lvl7pPr>
      <a:lvl8pPr marL="2190370" algn="l" rtl="0" fontAlgn="base">
        <a:spcBef>
          <a:spcPct val="0"/>
        </a:spcBef>
        <a:spcAft>
          <a:spcPct val="0"/>
        </a:spcAft>
        <a:defRPr sz="6700">
          <a:solidFill>
            <a:schemeClr val="tx1"/>
          </a:solidFill>
          <a:latin typeface="Arial" pitchFamily="34" charset="0"/>
          <a:ea typeface="MS PGothic" pitchFamily="34" charset="-128"/>
        </a:defRPr>
      </a:lvl8pPr>
      <a:lvl9pPr marL="2920486" algn="l" rtl="0" fontAlgn="base">
        <a:spcBef>
          <a:spcPct val="0"/>
        </a:spcBef>
        <a:spcAft>
          <a:spcPct val="0"/>
        </a:spcAft>
        <a:defRPr sz="6700">
          <a:solidFill>
            <a:schemeClr val="tx1"/>
          </a:solidFill>
          <a:latin typeface="Arial" pitchFamily="34" charset="0"/>
          <a:ea typeface="MS PGothic" pitchFamily="34" charset="-128"/>
        </a:defRPr>
      </a:lvl9pPr>
    </p:titleStyle>
    <p:bodyStyle>
      <a:lvl1pPr marL="454446" indent="-454446"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994438" indent="-439213" algn="l"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mn-cs"/>
        </a:defRPr>
      </a:lvl2pPr>
      <a:lvl3pPr marL="1458374" indent="-462064" algn="l" rtl="0" eaLnBrk="0" fontAlgn="base" hangingPunct="0">
        <a:spcBef>
          <a:spcPct val="20000"/>
        </a:spcBef>
        <a:spcAft>
          <a:spcPct val="0"/>
        </a:spcAft>
        <a:buFont typeface="Arial" pitchFamily="34" charset="0"/>
        <a:buChar char="–"/>
        <a:defRPr sz="2600" kern="1200">
          <a:solidFill>
            <a:schemeClr val="tx1"/>
          </a:solidFill>
          <a:latin typeface="+mn-lt"/>
          <a:ea typeface="MS PGothic" pitchFamily="34" charset="-128"/>
          <a:cs typeface="+mn-cs"/>
        </a:defRPr>
      </a:lvl3pPr>
      <a:lvl4pPr marL="1829150" indent="-368861" algn="l"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mn-cs"/>
        </a:defRPr>
      </a:lvl4pPr>
      <a:lvl5pPr marL="2201826" indent="-370765" algn="l"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mn-cs"/>
        </a:defRPr>
      </a:lvl5pPr>
      <a:lvl6pPr marL="4015661" indent="-365042" algn="l" defTabSz="1460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45786" indent="-365042" algn="l" defTabSz="1460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75914" indent="-365042" algn="l" defTabSz="1460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06026" indent="-365042" algn="l" defTabSz="1460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60245" rtl="0" eaLnBrk="1" latinLnBrk="0" hangingPunct="1">
        <a:defRPr sz="2900" kern="1200">
          <a:solidFill>
            <a:schemeClr val="tx1"/>
          </a:solidFill>
          <a:latin typeface="+mn-lt"/>
          <a:ea typeface="+mn-ea"/>
          <a:cs typeface="+mn-cs"/>
        </a:defRPr>
      </a:lvl1pPr>
      <a:lvl2pPr marL="730086" algn="l" defTabSz="1460245" rtl="0" eaLnBrk="1" latinLnBrk="0" hangingPunct="1">
        <a:defRPr sz="2900" kern="1200">
          <a:solidFill>
            <a:schemeClr val="tx1"/>
          </a:solidFill>
          <a:latin typeface="+mn-lt"/>
          <a:ea typeface="+mn-ea"/>
          <a:cs typeface="+mn-cs"/>
        </a:defRPr>
      </a:lvl2pPr>
      <a:lvl3pPr marL="1460245" algn="l" defTabSz="1460245" rtl="0" eaLnBrk="1" latinLnBrk="0" hangingPunct="1">
        <a:defRPr sz="2900" kern="1200">
          <a:solidFill>
            <a:schemeClr val="tx1"/>
          </a:solidFill>
          <a:latin typeface="+mn-lt"/>
          <a:ea typeface="+mn-ea"/>
          <a:cs typeface="+mn-cs"/>
        </a:defRPr>
      </a:lvl3pPr>
      <a:lvl4pPr marL="2190370" algn="l" defTabSz="1460245" rtl="0" eaLnBrk="1" latinLnBrk="0" hangingPunct="1">
        <a:defRPr sz="2900" kern="1200">
          <a:solidFill>
            <a:schemeClr val="tx1"/>
          </a:solidFill>
          <a:latin typeface="+mn-lt"/>
          <a:ea typeface="+mn-ea"/>
          <a:cs typeface="+mn-cs"/>
        </a:defRPr>
      </a:lvl4pPr>
      <a:lvl5pPr marL="2920486" algn="l" defTabSz="1460245" rtl="0" eaLnBrk="1" latinLnBrk="0" hangingPunct="1">
        <a:defRPr sz="2900" kern="1200">
          <a:solidFill>
            <a:schemeClr val="tx1"/>
          </a:solidFill>
          <a:latin typeface="+mn-lt"/>
          <a:ea typeface="+mn-ea"/>
          <a:cs typeface="+mn-cs"/>
        </a:defRPr>
      </a:lvl5pPr>
      <a:lvl6pPr marL="3650608" algn="l" defTabSz="1460245" rtl="0" eaLnBrk="1" latinLnBrk="0" hangingPunct="1">
        <a:defRPr sz="2900" kern="1200">
          <a:solidFill>
            <a:schemeClr val="tx1"/>
          </a:solidFill>
          <a:latin typeface="+mn-lt"/>
          <a:ea typeface="+mn-ea"/>
          <a:cs typeface="+mn-cs"/>
        </a:defRPr>
      </a:lvl6pPr>
      <a:lvl7pPr marL="4380725" algn="l" defTabSz="1460245" rtl="0" eaLnBrk="1" latinLnBrk="0" hangingPunct="1">
        <a:defRPr sz="2900" kern="1200">
          <a:solidFill>
            <a:schemeClr val="tx1"/>
          </a:solidFill>
          <a:latin typeface="+mn-lt"/>
          <a:ea typeface="+mn-ea"/>
          <a:cs typeface="+mn-cs"/>
        </a:defRPr>
      </a:lvl7pPr>
      <a:lvl8pPr marL="5110866" algn="l" defTabSz="1460245" rtl="0" eaLnBrk="1" latinLnBrk="0" hangingPunct="1">
        <a:defRPr sz="2900" kern="1200">
          <a:solidFill>
            <a:schemeClr val="tx1"/>
          </a:solidFill>
          <a:latin typeface="+mn-lt"/>
          <a:ea typeface="+mn-ea"/>
          <a:cs typeface="+mn-cs"/>
        </a:defRPr>
      </a:lvl8pPr>
      <a:lvl9pPr marL="5840958" algn="l" defTabSz="1460245" rtl="0" eaLnBrk="1" latinLnBrk="0" hangingPunct="1">
        <a:defRPr sz="2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05840" y="438151"/>
            <a:ext cx="12618720" cy="1590677"/>
          </a:xfrm>
          <a:prstGeom prst="rect">
            <a:avLst/>
          </a:prstGeom>
          <a:ln w="12700">
            <a:miter lim="400000"/>
          </a:ln>
          <a:extLst>
            <a:ext uri="{C572A759-6A51-4108-AA02-DFA0A04FC94B}">
              <ma14:wrappingTextBoxFlag xmlns:ma14="http://schemas.microsoft.com/office/mac/drawingml/2011/main" xmlns="" val="1"/>
            </a:ext>
          </a:extLst>
        </p:spPr>
        <p:txBody>
          <a:bodyPr lIns="54858" tIns="54858" rIns="54858" bIns="54858" anchor="ctr">
            <a:normAutofit/>
          </a:bodyPr>
          <a:lstStyle/>
          <a:p>
            <a:r>
              <a:t>Title Text</a:t>
            </a:r>
          </a:p>
        </p:txBody>
      </p:sp>
      <p:sp>
        <p:nvSpPr>
          <p:cNvPr id="3" name="Body Level One…"/>
          <p:cNvSpPr txBox="1">
            <a:spLocks noGrp="1"/>
          </p:cNvSpPr>
          <p:nvPr>
            <p:ph type="body" idx="1"/>
          </p:nvPr>
        </p:nvSpPr>
        <p:spPr>
          <a:xfrm>
            <a:off x="1005840" y="2190752"/>
            <a:ext cx="12618720" cy="5221606"/>
          </a:xfrm>
          <a:prstGeom prst="rect">
            <a:avLst/>
          </a:prstGeom>
          <a:ln w="12700">
            <a:miter lim="400000"/>
          </a:ln>
          <a:extLst>
            <a:ext uri="{C572A759-6A51-4108-AA02-DFA0A04FC94B}">
              <ma14:wrappingTextBoxFlag xmlns:ma14="http://schemas.microsoft.com/office/mac/drawingml/2011/main" xmlns="" val="1"/>
            </a:ext>
          </a:extLst>
        </p:spPr>
        <p:txBody>
          <a:bodyPr lIns="54858" tIns="54858" rIns="54858" bIns="5485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3270118" y="7680500"/>
            <a:ext cx="354453" cy="332395"/>
          </a:xfrm>
          <a:prstGeom prst="rect">
            <a:avLst/>
          </a:prstGeom>
          <a:ln w="12700">
            <a:miter lim="400000"/>
          </a:ln>
        </p:spPr>
        <p:txBody>
          <a:bodyPr wrap="none" lIns="54858" tIns="54858" rIns="54858" bIns="54858" anchor="ctr">
            <a:spAutoFit/>
          </a:bodyPr>
          <a:lstStyle>
            <a:lvl1pPr algn="r">
              <a:defRPr sz="1400">
                <a:solidFill>
                  <a:srgbClr val="FFFFFF"/>
                </a:solidFill>
                <a:latin typeface="IBM Plex Sans"/>
                <a:ea typeface="IBM Plex Sans"/>
                <a:cs typeface="IBM Plex Sans"/>
                <a:sym typeface="IBM Plex Sans"/>
              </a:defRPr>
            </a:lvl1pPr>
          </a:lstStyle>
          <a:p>
            <a:pPr defTabSz="548566" fontAlgn="auto" hangingPunct="0">
              <a:spcBef>
                <a:spcPts val="0"/>
              </a:spcBef>
              <a:spcAft>
                <a:spcPts val="0"/>
              </a:spcAft>
            </a:pPr>
            <a:fld id="{86CB4B4D-7CA3-9044-876B-883B54F8677D}" type="slidenum">
              <a:rPr lang="en-GB" kern="0" smtClean="0"/>
              <a:pPr defTabSz="548566" fontAlgn="auto" hangingPunct="0">
                <a:spcBef>
                  <a:spcPts val="0"/>
                </a:spcBef>
                <a:spcAft>
                  <a:spcPts val="0"/>
                </a:spcAft>
              </a:pPr>
              <a:t>‹#›</a:t>
            </a:fld>
            <a:endParaRPr lang="en-GB" kern="0"/>
          </a:p>
        </p:txBody>
      </p:sp>
    </p:spTree>
    <p:extLst>
      <p:ext uri="{BB962C8B-B14F-4D97-AF65-F5344CB8AC3E}">
        <p14:creationId xmlns:p14="http://schemas.microsoft.com/office/powerpoint/2010/main" val="2374094358"/>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 id="2147484310" r:id="rId18"/>
    <p:sldLayoutId id="2147484311" r:id="rId19"/>
    <p:sldLayoutId id="2147484312" r:id="rId20"/>
    <p:sldLayoutId id="2147484313" r:id="rId21"/>
    <p:sldLayoutId id="2147484314" r:id="rId22"/>
  </p:sldLayoutIdLst>
  <p:transition spd="med"/>
  <p:hf hdr="0" ftr="0" dt="0"/>
  <p:txStyles>
    <p:titleStyle>
      <a:lvl1pPr marL="0" marR="0" indent="0" algn="l" defTabSz="1097128" rtl="0" latinLnBrk="0">
        <a:lnSpc>
          <a:spcPct val="90000"/>
        </a:lnSpc>
        <a:spcBef>
          <a:spcPts val="0"/>
        </a:spcBef>
        <a:spcAft>
          <a:spcPts val="0"/>
        </a:spcAft>
        <a:buClrTx/>
        <a:buSzTx/>
        <a:buFontTx/>
        <a:buNone/>
        <a:tabLst/>
        <a:defRPr sz="5300" b="0" i="0" u="none" strike="noStrike" cap="none" spc="0" baseline="0">
          <a:ln>
            <a:noFill/>
          </a:ln>
          <a:solidFill>
            <a:srgbClr val="FFFFFF"/>
          </a:solidFill>
          <a:uFillTx/>
          <a:latin typeface="IBM Plex Sans"/>
          <a:ea typeface="IBM Plex Sans"/>
          <a:cs typeface="IBM Plex Sans"/>
          <a:sym typeface="IBM Plex Sans"/>
        </a:defRPr>
      </a:lvl1pPr>
      <a:lvl2pPr marL="0" marR="0" indent="0" algn="l" defTabSz="1097128" rtl="0" latinLnBrk="0">
        <a:lnSpc>
          <a:spcPct val="90000"/>
        </a:lnSpc>
        <a:spcBef>
          <a:spcPts val="0"/>
        </a:spcBef>
        <a:spcAft>
          <a:spcPts val="0"/>
        </a:spcAft>
        <a:buClrTx/>
        <a:buSzTx/>
        <a:buFontTx/>
        <a:buNone/>
        <a:tabLst/>
        <a:defRPr sz="5300" b="0" i="0" u="none" strike="noStrike" cap="none" spc="0" baseline="0">
          <a:ln>
            <a:noFill/>
          </a:ln>
          <a:solidFill>
            <a:srgbClr val="FFFFFF"/>
          </a:solidFill>
          <a:uFillTx/>
          <a:latin typeface="IBM Plex Sans"/>
          <a:ea typeface="IBM Plex Sans"/>
          <a:cs typeface="IBM Plex Sans"/>
          <a:sym typeface="IBM Plex Sans"/>
        </a:defRPr>
      </a:lvl2pPr>
      <a:lvl3pPr marL="0" marR="0" indent="0" algn="l" defTabSz="1097128" rtl="0" latinLnBrk="0">
        <a:lnSpc>
          <a:spcPct val="90000"/>
        </a:lnSpc>
        <a:spcBef>
          <a:spcPts val="0"/>
        </a:spcBef>
        <a:spcAft>
          <a:spcPts val="0"/>
        </a:spcAft>
        <a:buClrTx/>
        <a:buSzTx/>
        <a:buFontTx/>
        <a:buNone/>
        <a:tabLst/>
        <a:defRPr sz="5300" b="0" i="0" u="none" strike="noStrike" cap="none" spc="0" baseline="0">
          <a:ln>
            <a:noFill/>
          </a:ln>
          <a:solidFill>
            <a:srgbClr val="FFFFFF"/>
          </a:solidFill>
          <a:uFillTx/>
          <a:latin typeface="IBM Plex Sans"/>
          <a:ea typeface="IBM Plex Sans"/>
          <a:cs typeface="IBM Plex Sans"/>
          <a:sym typeface="IBM Plex Sans"/>
        </a:defRPr>
      </a:lvl3pPr>
      <a:lvl4pPr marL="0" marR="0" indent="0" algn="l" defTabSz="1097128" rtl="0" latinLnBrk="0">
        <a:lnSpc>
          <a:spcPct val="90000"/>
        </a:lnSpc>
        <a:spcBef>
          <a:spcPts val="0"/>
        </a:spcBef>
        <a:spcAft>
          <a:spcPts val="0"/>
        </a:spcAft>
        <a:buClrTx/>
        <a:buSzTx/>
        <a:buFontTx/>
        <a:buNone/>
        <a:tabLst/>
        <a:defRPr sz="5300" b="0" i="0" u="none" strike="noStrike" cap="none" spc="0" baseline="0">
          <a:ln>
            <a:noFill/>
          </a:ln>
          <a:solidFill>
            <a:srgbClr val="FFFFFF"/>
          </a:solidFill>
          <a:uFillTx/>
          <a:latin typeface="IBM Plex Sans"/>
          <a:ea typeface="IBM Plex Sans"/>
          <a:cs typeface="IBM Plex Sans"/>
          <a:sym typeface="IBM Plex Sans"/>
        </a:defRPr>
      </a:lvl4pPr>
      <a:lvl5pPr marL="0" marR="0" indent="0" algn="l" defTabSz="1097128" rtl="0" latinLnBrk="0">
        <a:lnSpc>
          <a:spcPct val="90000"/>
        </a:lnSpc>
        <a:spcBef>
          <a:spcPts val="0"/>
        </a:spcBef>
        <a:spcAft>
          <a:spcPts val="0"/>
        </a:spcAft>
        <a:buClrTx/>
        <a:buSzTx/>
        <a:buFontTx/>
        <a:buNone/>
        <a:tabLst/>
        <a:defRPr sz="5300" b="0" i="0" u="none" strike="noStrike" cap="none" spc="0" baseline="0">
          <a:ln>
            <a:noFill/>
          </a:ln>
          <a:solidFill>
            <a:srgbClr val="FFFFFF"/>
          </a:solidFill>
          <a:uFillTx/>
          <a:latin typeface="IBM Plex Sans"/>
          <a:ea typeface="IBM Plex Sans"/>
          <a:cs typeface="IBM Plex Sans"/>
          <a:sym typeface="IBM Plex Sans"/>
        </a:defRPr>
      </a:lvl5pPr>
      <a:lvl6pPr marL="0" marR="0" indent="0" algn="l" defTabSz="1097128" rtl="0" latinLnBrk="0">
        <a:lnSpc>
          <a:spcPct val="90000"/>
        </a:lnSpc>
        <a:spcBef>
          <a:spcPts val="0"/>
        </a:spcBef>
        <a:spcAft>
          <a:spcPts val="0"/>
        </a:spcAft>
        <a:buClrTx/>
        <a:buSzTx/>
        <a:buFontTx/>
        <a:buNone/>
        <a:tabLst/>
        <a:defRPr sz="5300" b="0" i="0" u="none" strike="noStrike" cap="none" spc="0" baseline="0">
          <a:ln>
            <a:noFill/>
          </a:ln>
          <a:solidFill>
            <a:srgbClr val="FFFFFF"/>
          </a:solidFill>
          <a:uFillTx/>
          <a:latin typeface="IBM Plex Sans"/>
          <a:ea typeface="IBM Plex Sans"/>
          <a:cs typeface="IBM Plex Sans"/>
          <a:sym typeface="IBM Plex Sans"/>
        </a:defRPr>
      </a:lvl6pPr>
      <a:lvl7pPr marL="0" marR="0" indent="0" algn="l" defTabSz="1097128" rtl="0" latinLnBrk="0">
        <a:lnSpc>
          <a:spcPct val="90000"/>
        </a:lnSpc>
        <a:spcBef>
          <a:spcPts val="0"/>
        </a:spcBef>
        <a:spcAft>
          <a:spcPts val="0"/>
        </a:spcAft>
        <a:buClrTx/>
        <a:buSzTx/>
        <a:buFontTx/>
        <a:buNone/>
        <a:tabLst/>
        <a:defRPr sz="5300" b="0" i="0" u="none" strike="noStrike" cap="none" spc="0" baseline="0">
          <a:ln>
            <a:noFill/>
          </a:ln>
          <a:solidFill>
            <a:srgbClr val="FFFFFF"/>
          </a:solidFill>
          <a:uFillTx/>
          <a:latin typeface="IBM Plex Sans"/>
          <a:ea typeface="IBM Plex Sans"/>
          <a:cs typeface="IBM Plex Sans"/>
          <a:sym typeface="IBM Plex Sans"/>
        </a:defRPr>
      </a:lvl7pPr>
      <a:lvl8pPr marL="0" marR="0" indent="0" algn="l" defTabSz="1097128" rtl="0" latinLnBrk="0">
        <a:lnSpc>
          <a:spcPct val="90000"/>
        </a:lnSpc>
        <a:spcBef>
          <a:spcPts val="0"/>
        </a:spcBef>
        <a:spcAft>
          <a:spcPts val="0"/>
        </a:spcAft>
        <a:buClrTx/>
        <a:buSzTx/>
        <a:buFontTx/>
        <a:buNone/>
        <a:tabLst/>
        <a:defRPr sz="5300" b="0" i="0" u="none" strike="noStrike" cap="none" spc="0" baseline="0">
          <a:ln>
            <a:noFill/>
          </a:ln>
          <a:solidFill>
            <a:srgbClr val="FFFFFF"/>
          </a:solidFill>
          <a:uFillTx/>
          <a:latin typeface="IBM Plex Sans"/>
          <a:ea typeface="IBM Plex Sans"/>
          <a:cs typeface="IBM Plex Sans"/>
          <a:sym typeface="IBM Plex Sans"/>
        </a:defRPr>
      </a:lvl8pPr>
      <a:lvl9pPr marL="0" marR="0" indent="0" algn="l" defTabSz="1097128" rtl="0" latinLnBrk="0">
        <a:lnSpc>
          <a:spcPct val="90000"/>
        </a:lnSpc>
        <a:spcBef>
          <a:spcPts val="0"/>
        </a:spcBef>
        <a:spcAft>
          <a:spcPts val="0"/>
        </a:spcAft>
        <a:buClrTx/>
        <a:buSzTx/>
        <a:buFontTx/>
        <a:buNone/>
        <a:tabLst/>
        <a:defRPr sz="5300" b="0" i="0" u="none" strike="noStrike" cap="none" spc="0" baseline="0">
          <a:ln>
            <a:noFill/>
          </a:ln>
          <a:solidFill>
            <a:srgbClr val="FFFFFF"/>
          </a:solidFill>
          <a:uFillTx/>
          <a:latin typeface="IBM Plex Sans"/>
          <a:ea typeface="IBM Plex Sans"/>
          <a:cs typeface="IBM Plex Sans"/>
          <a:sym typeface="IBM Plex Sans"/>
        </a:defRPr>
      </a:lvl9pPr>
    </p:titleStyle>
    <p:bodyStyle>
      <a:lvl1pPr marL="274283" marR="0" indent="-274283" algn="l" defTabSz="1097128" rtl="0" latinLnBrk="0">
        <a:lnSpc>
          <a:spcPct val="90000"/>
        </a:lnSpc>
        <a:spcBef>
          <a:spcPts val="1200"/>
        </a:spcBef>
        <a:spcAft>
          <a:spcPts val="0"/>
        </a:spcAft>
        <a:buClrTx/>
        <a:buSzPct val="100000"/>
        <a:buFont typeface="Arial"/>
        <a:buChar char="•"/>
        <a:tabLst/>
        <a:defRPr sz="3400" b="0" i="0" u="none" strike="noStrike" cap="none" spc="0" baseline="0">
          <a:ln>
            <a:noFill/>
          </a:ln>
          <a:solidFill>
            <a:srgbClr val="FFFFFF"/>
          </a:solidFill>
          <a:uFillTx/>
          <a:latin typeface="IBM Plex Sans"/>
          <a:ea typeface="IBM Plex Sans"/>
          <a:cs typeface="IBM Plex Sans"/>
          <a:sym typeface="IBM Plex Sans"/>
        </a:defRPr>
      </a:lvl1pPr>
      <a:lvl2pPr marL="868562" marR="0" indent="-319997" algn="l" defTabSz="1097128" rtl="0" latinLnBrk="0">
        <a:lnSpc>
          <a:spcPct val="90000"/>
        </a:lnSpc>
        <a:spcBef>
          <a:spcPts val="1200"/>
        </a:spcBef>
        <a:spcAft>
          <a:spcPts val="0"/>
        </a:spcAft>
        <a:buClrTx/>
        <a:buSzPct val="100000"/>
        <a:buFont typeface="Arial"/>
        <a:buChar char="•"/>
        <a:tabLst/>
        <a:defRPr sz="3400" b="0" i="0" u="none" strike="noStrike" cap="none" spc="0" baseline="0">
          <a:ln>
            <a:noFill/>
          </a:ln>
          <a:solidFill>
            <a:srgbClr val="FFFFFF"/>
          </a:solidFill>
          <a:uFillTx/>
          <a:latin typeface="IBM Plex Sans"/>
          <a:ea typeface="IBM Plex Sans"/>
          <a:cs typeface="IBM Plex Sans"/>
          <a:sym typeface="IBM Plex Sans"/>
        </a:defRPr>
      </a:lvl2pPr>
      <a:lvl3pPr marL="1481118" marR="0" indent="-383994" algn="l" defTabSz="1097128" rtl="0" latinLnBrk="0">
        <a:lnSpc>
          <a:spcPct val="90000"/>
        </a:lnSpc>
        <a:spcBef>
          <a:spcPts val="1200"/>
        </a:spcBef>
        <a:spcAft>
          <a:spcPts val="0"/>
        </a:spcAft>
        <a:buClrTx/>
        <a:buSzPct val="100000"/>
        <a:buFont typeface="Arial"/>
        <a:buChar char="•"/>
        <a:tabLst/>
        <a:defRPr sz="3400" b="0" i="0" u="none" strike="noStrike" cap="none" spc="0" baseline="0">
          <a:ln>
            <a:noFill/>
          </a:ln>
          <a:solidFill>
            <a:srgbClr val="FFFFFF"/>
          </a:solidFill>
          <a:uFillTx/>
          <a:latin typeface="IBM Plex Sans"/>
          <a:ea typeface="IBM Plex Sans"/>
          <a:cs typeface="IBM Plex Sans"/>
          <a:sym typeface="IBM Plex Sans"/>
        </a:defRPr>
      </a:lvl3pPr>
      <a:lvl4pPr marL="2072350" marR="0" indent="-426661" algn="l" defTabSz="1097128" rtl="0" latinLnBrk="0">
        <a:lnSpc>
          <a:spcPct val="90000"/>
        </a:lnSpc>
        <a:spcBef>
          <a:spcPts val="1200"/>
        </a:spcBef>
        <a:spcAft>
          <a:spcPts val="0"/>
        </a:spcAft>
        <a:buClrTx/>
        <a:buSzPct val="100000"/>
        <a:buFont typeface="Arial"/>
        <a:buChar char="•"/>
        <a:tabLst/>
        <a:defRPr sz="3400" b="0" i="0" u="none" strike="noStrike" cap="none" spc="0" baseline="0">
          <a:ln>
            <a:noFill/>
          </a:ln>
          <a:solidFill>
            <a:srgbClr val="FFFFFF"/>
          </a:solidFill>
          <a:uFillTx/>
          <a:latin typeface="IBM Plex Sans"/>
          <a:ea typeface="IBM Plex Sans"/>
          <a:cs typeface="IBM Plex Sans"/>
          <a:sym typeface="IBM Plex Sans"/>
        </a:defRPr>
      </a:lvl4pPr>
      <a:lvl5pPr marL="2620912" marR="0" indent="-426661" algn="l" defTabSz="1097128" rtl="0" latinLnBrk="0">
        <a:lnSpc>
          <a:spcPct val="90000"/>
        </a:lnSpc>
        <a:spcBef>
          <a:spcPts val="1200"/>
        </a:spcBef>
        <a:spcAft>
          <a:spcPts val="0"/>
        </a:spcAft>
        <a:buClrTx/>
        <a:buSzPct val="100000"/>
        <a:buFont typeface="Arial"/>
        <a:buChar char="•"/>
        <a:tabLst/>
        <a:defRPr sz="3400" b="0" i="0" u="none" strike="noStrike" cap="none" spc="0" baseline="0">
          <a:ln>
            <a:noFill/>
          </a:ln>
          <a:solidFill>
            <a:srgbClr val="FFFFFF"/>
          </a:solidFill>
          <a:uFillTx/>
          <a:latin typeface="IBM Plex Sans"/>
          <a:ea typeface="IBM Plex Sans"/>
          <a:cs typeface="IBM Plex Sans"/>
          <a:sym typeface="IBM Plex Sans"/>
        </a:defRPr>
      </a:lvl5pPr>
      <a:lvl6pPr marL="3169480" marR="0" indent="-426661" algn="l" defTabSz="1097128" rtl="0" latinLnBrk="0">
        <a:lnSpc>
          <a:spcPct val="90000"/>
        </a:lnSpc>
        <a:spcBef>
          <a:spcPts val="1200"/>
        </a:spcBef>
        <a:spcAft>
          <a:spcPts val="0"/>
        </a:spcAft>
        <a:buClrTx/>
        <a:buSzPct val="100000"/>
        <a:buFont typeface="Arial"/>
        <a:buChar char="•"/>
        <a:tabLst/>
        <a:defRPr sz="3400" b="0" i="0" u="none" strike="noStrike" cap="none" spc="0" baseline="0">
          <a:ln>
            <a:noFill/>
          </a:ln>
          <a:solidFill>
            <a:srgbClr val="FFFFFF"/>
          </a:solidFill>
          <a:uFillTx/>
          <a:latin typeface="IBM Plex Sans"/>
          <a:ea typeface="IBM Plex Sans"/>
          <a:cs typeface="IBM Plex Sans"/>
          <a:sym typeface="IBM Plex Sans"/>
        </a:defRPr>
      </a:lvl6pPr>
      <a:lvl7pPr marL="3718040" marR="0" indent="-426661" algn="l" defTabSz="1097128" rtl="0" latinLnBrk="0">
        <a:lnSpc>
          <a:spcPct val="90000"/>
        </a:lnSpc>
        <a:spcBef>
          <a:spcPts val="1200"/>
        </a:spcBef>
        <a:spcAft>
          <a:spcPts val="0"/>
        </a:spcAft>
        <a:buClrTx/>
        <a:buSzPct val="100000"/>
        <a:buFont typeface="Arial"/>
        <a:buChar char="•"/>
        <a:tabLst/>
        <a:defRPr sz="3400" b="0" i="0" u="none" strike="noStrike" cap="none" spc="0" baseline="0">
          <a:ln>
            <a:noFill/>
          </a:ln>
          <a:solidFill>
            <a:srgbClr val="FFFFFF"/>
          </a:solidFill>
          <a:uFillTx/>
          <a:latin typeface="IBM Plex Sans"/>
          <a:ea typeface="IBM Plex Sans"/>
          <a:cs typeface="IBM Plex Sans"/>
          <a:sym typeface="IBM Plex Sans"/>
        </a:defRPr>
      </a:lvl7pPr>
      <a:lvl8pPr marL="4266602" marR="0" indent="-426661" algn="l" defTabSz="1097128" rtl="0" latinLnBrk="0">
        <a:lnSpc>
          <a:spcPct val="90000"/>
        </a:lnSpc>
        <a:spcBef>
          <a:spcPts val="1200"/>
        </a:spcBef>
        <a:spcAft>
          <a:spcPts val="0"/>
        </a:spcAft>
        <a:buClrTx/>
        <a:buSzPct val="100000"/>
        <a:buFont typeface="Arial"/>
        <a:buChar char="•"/>
        <a:tabLst/>
        <a:defRPr sz="3400" b="0" i="0" u="none" strike="noStrike" cap="none" spc="0" baseline="0">
          <a:ln>
            <a:noFill/>
          </a:ln>
          <a:solidFill>
            <a:srgbClr val="FFFFFF"/>
          </a:solidFill>
          <a:uFillTx/>
          <a:latin typeface="IBM Plex Sans"/>
          <a:ea typeface="IBM Plex Sans"/>
          <a:cs typeface="IBM Plex Sans"/>
          <a:sym typeface="IBM Plex Sans"/>
        </a:defRPr>
      </a:lvl8pPr>
      <a:lvl9pPr marL="4815166" marR="0" indent="-426661" algn="l" defTabSz="1097128" rtl="0" latinLnBrk="0">
        <a:lnSpc>
          <a:spcPct val="90000"/>
        </a:lnSpc>
        <a:spcBef>
          <a:spcPts val="1200"/>
        </a:spcBef>
        <a:spcAft>
          <a:spcPts val="0"/>
        </a:spcAft>
        <a:buClrTx/>
        <a:buSzPct val="100000"/>
        <a:buFont typeface="Arial"/>
        <a:buChar char="•"/>
        <a:tabLst/>
        <a:defRPr sz="3400" b="0" i="0" u="none" strike="noStrike" cap="none" spc="0" baseline="0">
          <a:ln>
            <a:noFill/>
          </a:ln>
          <a:solidFill>
            <a:srgbClr val="FFFFFF"/>
          </a:solidFill>
          <a:uFillTx/>
          <a:latin typeface="IBM Plex Sans"/>
          <a:ea typeface="IBM Plex Sans"/>
          <a:cs typeface="IBM Plex Sans"/>
          <a:sym typeface="IBM Plex Sans"/>
        </a:defRPr>
      </a:lvl9pPr>
    </p:bodyStyle>
    <p:otherStyle>
      <a:lvl1pPr marL="0" marR="0" indent="0" algn="r" defTabSz="548566"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IBM Plex Sans"/>
        </a:defRPr>
      </a:lvl1pPr>
      <a:lvl2pPr marL="0" marR="0" indent="0" algn="r" defTabSz="548566"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IBM Plex Sans"/>
        </a:defRPr>
      </a:lvl2pPr>
      <a:lvl3pPr marL="0" marR="0" indent="0" algn="r" defTabSz="548566"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IBM Plex Sans"/>
        </a:defRPr>
      </a:lvl3pPr>
      <a:lvl4pPr marL="0" marR="0" indent="0" algn="r" defTabSz="548566"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IBM Plex Sans"/>
        </a:defRPr>
      </a:lvl4pPr>
      <a:lvl5pPr marL="0" marR="0" indent="0" algn="r" defTabSz="548566"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IBM Plex Sans"/>
        </a:defRPr>
      </a:lvl5pPr>
      <a:lvl6pPr marL="0" marR="0" indent="0" algn="r" defTabSz="548566"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IBM Plex Sans"/>
        </a:defRPr>
      </a:lvl6pPr>
      <a:lvl7pPr marL="0" marR="0" indent="0" algn="r" defTabSz="548566"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IBM Plex Sans"/>
        </a:defRPr>
      </a:lvl7pPr>
      <a:lvl8pPr marL="0" marR="0" indent="0" algn="r" defTabSz="548566"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IBM Plex Sans"/>
        </a:defRPr>
      </a:lvl8pPr>
      <a:lvl9pPr marL="0" marR="0" indent="0" algn="r" defTabSz="548566"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IBM Plex San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21869"/>
            <a:ext cx="6583680" cy="7185762"/>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7680960" y="307239"/>
            <a:ext cx="6583680" cy="7200392"/>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10972800" y="7722368"/>
            <a:ext cx="3291840" cy="219456"/>
          </a:xfrm>
          <a:prstGeom prst="rect">
            <a:avLst/>
          </a:prstGeom>
        </p:spPr>
        <p:txBody>
          <a:bodyPr vert="horz" lIns="0" tIns="0" rIns="0" bIns="0" rtlCol="0" anchor="ctr"/>
          <a:lstStyle>
            <a:lvl1pPr algn="r">
              <a:defRPr sz="1000" baseline="0">
                <a:solidFill>
                  <a:schemeClr val="bg2"/>
                </a:solidFill>
                <a:latin typeface="+mn-lt"/>
                <a:ea typeface="Arial" charset="0"/>
                <a:cs typeface="Arial" charset="0"/>
              </a:defRPr>
            </a:lvl1pPr>
          </a:lstStyle>
          <a:p>
            <a:pPr defTabSz="1097280" fontAlgn="auto">
              <a:spcBef>
                <a:spcPts val="0"/>
              </a:spcBef>
              <a:spcAft>
                <a:spcPts val="0"/>
              </a:spcAft>
            </a:pPr>
            <a:fld id="{3FD999D4-B456-9943-89B7-30D56181CE18}" type="slidenum">
              <a:rPr lang="en-US" smtClean="0">
                <a:solidFill>
                  <a:srgbClr val="FFFFFF"/>
                </a:solidFill>
              </a:rPr>
              <a:pPr defTabSz="1097280" fontAlgn="auto">
                <a:spcBef>
                  <a:spcPts val="0"/>
                </a:spcBef>
                <a:spcAft>
                  <a:spcPts val="0"/>
                </a:spcAft>
              </a:pPr>
              <a:t>‹#›</a:t>
            </a:fld>
            <a:endParaRPr lang="en-US">
              <a:solidFill>
                <a:srgbClr val="FFFFFF"/>
              </a:solidFill>
            </a:endParaRPr>
          </a:p>
        </p:txBody>
      </p:sp>
      <p:sp>
        <p:nvSpPr>
          <p:cNvPr id="9" name="Footer Placeholder 8"/>
          <p:cNvSpPr>
            <a:spLocks noGrp="1"/>
          </p:cNvSpPr>
          <p:nvPr>
            <p:ph type="ftr" sz="quarter" idx="3"/>
          </p:nvPr>
        </p:nvSpPr>
        <p:spPr>
          <a:xfrm>
            <a:off x="365760" y="7722368"/>
            <a:ext cx="10241280" cy="219456"/>
          </a:xfrm>
          <a:prstGeom prst="rect">
            <a:avLst/>
          </a:prstGeom>
        </p:spPr>
        <p:txBody>
          <a:bodyPr vert="horz" lIns="0" tIns="0" rIns="0" bIns="0" rtlCol="0" anchor="ctr"/>
          <a:lstStyle>
            <a:lvl1pPr algn="l">
              <a:defRPr sz="1000" baseline="0">
                <a:solidFill>
                  <a:schemeClr val="bg2"/>
                </a:solidFill>
                <a:latin typeface="+mn-lt"/>
                <a:ea typeface="Arial" charset="0"/>
                <a:cs typeface="Arial" charset="0"/>
              </a:defRPr>
            </a:lvl1pPr>
          </a:lstStyle>
          <a:p>
            <a:pPr defTabSz="1097280" fontAlgn="auto">
              <a:spcBef>
                <a:spcPts val="0"/>
              </a:spcBef>
              <a:spcAft>
                <a:spcPts val="0"/>
              </a:spcAft>
            </a:pPr>
            <a:r>
              <a:rPr lang="de-DE">
                <a:solidFill>
                  <a:srgbClr val="FFFFFF"/>
                </a:solidFill>
              </a:rPr>
              <a:t>IBM Asia Pacific Marketing &amp; Communications / © 2018 IBM Corporation</a:t>
            </a:r>
            <a:endParaRPr lang="en-US" dirty="0">
              <a:solidFill>
                <a:srgbClr val="FFFFFF"/>
              </a:solidFill>
            </a:endParaRPr>
          </a:p>
        </p:txBody>
      </p:sp>
    </p:spTree>
    <p:extLst>
      <p:ext uri="{BB962C8B-B14F-4D97-AF65-F5344CB8AC3E}">
        <p14:creationId xmlns:p14="http://schemas.microsoft.com/office/powerpoint/2010/main" val="2139821278"/>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 id="2147484332" r:id="rId17"/>
    <p:sldLayoutId id="2147484333" r:id="rId18"/>
    <p:sldLayoutId id="2147484334" r:id="rId19"/>
    <p:sldLayoutId id="2147484335" r:id="rId20"/>
    <p:sldLayoutId id="2147484336" r:id="rId21"/>
    <p:sldLayoutId id="2147484337" r:id="rId22"/>
    <p:sldLayoutId id="2147484338" r:id="rId23"/>
    <p:sldLayoutId id="2147484339" r:id="rId24"/>
    <p:sldLayoutId id="2147484340" r:id="rId25"/>
    <p:sldLayoutId id="2147484341" r:id="rId26"/>
    <p:sldLayoutId id="2147484342" r:id="rId27"/>
    <p:sldLayoutId id="2147484343" r:id="rId28"/>
    <p:sldLayoutId id="2147484344" r:id="rId29"/>
    <p:sldLayoutId id="2147484345" r:id="rId30"/>
    <p:sldLayoutId id="2147484346" r:id="rId31"/>
    <p:sldLayoutId id="2147484347" r:id="rId32"/>
    <p:sldLayoutId id="2147484348" r:id="rId33"/>
    <p:sldLayoutId id="2147484349" r:id="rId34"/>
    <p:sldLayoutId id="2147484350" r:id="rId35"/>
    <p:sldLayoutId id="2147484351" r:id="rId36"/>
    <p:sldLayoutId id="2147484352" r:id="rId37"/>
    <p:sldLayoutId id="2147484353" r:id="rId38"/>
    <p:sldLayoutId id="2147484354" r:id="rId39"/>
  </p:sldLayoutIdLst>
  <p:hf hdr="0" dt="0"/>
  <p:txStyles>
    <p:titleStyle>
      <a:lvl1pPr algn="l" defTabSz="731520" rtl="0" eaLnBrk="1" latinLnBrk="0" hangingPunct="1">
        <a:lnSpc>
          <a:spcPct val="90000"/>
        </a:lnSpc>
        <a:spcBef>
          <a:spcPct val="0"/>
        </a:spcBef>
        <a:buNone/>
        <a:defRPr sz="3800" kern="1200">
          <a:solidFill>
            <a:schemeClr val="bg2"/>
          </a:solidFill>
          <a:latin typeface="+mj-lt"/>
          <a:ea typeface="Arial" charset="0"/>
          <a:cs typeface="Arial" charset="0"/>
        </a:defRPr>
      </a:lvl1pPr>
    </p:titleStyle>
    <p:bodyStyle>
      <a:lvl1pPr marL="0" indent="0" algn="l" defTabSz="731520" rtl="0" eaLnBrk="1" latinLnBrk="0" hangingPunct="1">
        <a:lnSpc>
          <a:spcPct val="100000"/>
        </a:lnSpc>
        <a:spcBef>
          <a:spcPts val="1760"/>
        </a:spcBef>
        <a:buFont typeface="Arial"/>
        <a:buNone/>
        <a:defRPr sz="2200" kern="1200">
          <a:solidFill>
            <a:schemeClr val="bg2"/>
          </a:solidFill>
          <a:latin typeface="+mn-lt"/>
          <a:ea typeface="Arial" charset="0"/>
          <a:cs typeface="Arial" charset="0"/>
        </a:defRPr>
      </a:lvl1pPr>
      <a:lvl2pPr marL="276861" indent="-276861" algn="l" defTabSz="731520" rtl="0" eaLnBrk="1" latinLnBrk="0" hangingPunct="1">
        <a:lnSpc>
          <a:spcPct val="100000"/>
        </a:lnSpc>
        <a:spcBef>
          <a:spcPts val="1760"/>
        </a:spcBef>
        <a:spcAft>
          <a:spcPts val="0"/>
        </a:spcAft>
        <a:buFont typeface="Arial"/>
        <a:buChar char="–"/>
        <a:defRPr sz="2200" kern="1200">
          <a:solidFill>
            <a:schemeClr val="bg2"/>
          </a:solidFill>
          <a:latin typeface="+mn-lt"/>
          <a:ea typeface="Arial" charset="0"/>
          <a:cs typeface="Arial" charset="0"/>
        </a:defRPr>
      </a:lvl2pPr>
      <a:lvl3pPr marL="635000" indent="-276861" algn="l" defTabSz="731520" rtl="0" eaLnBrk="1" latinLnBrk="0" hangingPunct="1">
        <a:lnSpc>
          <a:spcPct val="100000"/>
        </a:lnSpc>
        <a:spcBef>
          <a:spcPts val="1760"/>
        </a:spcBef>
        <a:spcAft>
          <a:spcPts val="0"/>
        </a:spcAft>
        <a:buFont typeface="Arial"/>
        <a:buChar char="•"/>
        <a:defRPr sz="2200" kern="1200">
          <a:solidFill>
            <a:schemeClr val="bg2"/>
          </a:solidFill>
          <a:latin typeface="+mn-lt"/>
          <a:ea typeface="Arial" charset="0"/>
          <a:cs typeface="Arial" charset="0"/>
        </a:defRPr>
      </a:lvl3pPr>
      <a:lvl4pPr marL="1000760" indent="-269240" algn="l" defTabSz="731520" rtl="0" eaLnBrk="1" latinLnBrk="0" hangingPunct="1">
        <a:lnSpc>
          <a:spcPct val="100000"/>
        </a:lnSpc>
        <a:spcBef>
          <a:spcPts val="1760"/>
        </a:spcBef>
        <a:spcAft>
          <a:spcPts val="0"/>
        </a:spcAft>
        <a:buFont typeface="Arial"/>
        <a:buChar char="–"/>
        <a:defRPr sz="2200" kern="1200">
          <a:solidFill>
            <a:schemeClr val="bg2"/>
          </a:solidFill>
          <a:latin typeface="+mn-lt"/>
          <a:ea typeface="Arial" charset="0"/>
          <a:cs typeface="Arial" charset="0"/>
        </a:defRPr>
      </a:lvl4pPr>
      <a:lvl5pPr marL="1285240" indent="-276861" algn="l" defTabSz="731520" rtl="0" eaLnBrk="1" latinLnBrk="0" hangingPunct="1">
        <a:lnSpc>
          <a:spcPct val="100000"/>
        </a:lnSpc>
        <a:spcBef>
          <a:spcPts val="1760"/>
        </a:spcBef>
        <a:spcAft>
          <a:spcPts val="0"/>
        </a:spcAft>
        <a:buFont typeface="Arial"/>
        <a:buChar char="»"/>
        <a:defRPr sz="2200" kern="1200">
          <a:solidFill>
            <a:schemeClr val="bg2"/>
          </a:solidFill>
          <a:latin typeface="+mn-lt"/>
          <a:ea typeface="Arial" charset="0"/>
          <a:cs typeface="Arial" charset="0"/>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900" kern="1200">
          <a:solidFill>
            <a:schemeClr val="tx1"/>
          </a:solidFill>
          <a:latin typeface="+mn-lt"/>
          <a:ea typeface="+mn-ea"/>
          <a:cs typeface="+mn-cs"/>
        </a:defRPr>
      </a:lvl1pPr>
      <a:lvl2pPr marL="731520" algn="l" defTabSz="731520" rtl="0" eaLnBrk="1" latinLnBrk="0" hangingPunct="1">
        <a:defRPr sz="2900" kern="1200">
          <a:solidFill>
            <a:schemeClr val="tx1"/>
          </a:solidFill>
          <a:latin typeface="+mn-lt"/>
          <a:ea typeface="+mn-ea"/>
          <a:cs typeface="+mn-cs"/>
        </a:defRPr>
      </a:lvl2pPr>
      <a:lvl3pPr marL="1463040" algn="l" defTabSz="731520" rtl="0" eaLnBrk="1" latinLnBrk="0" hangingPunct="1">
        <a:defRPr sz="2900" kern="1200">
          <a:solidFill>
            <a:schemeClr val="tx1"/>
          </a:solidFill>
          <a:latin typeface="+mn-lt"/>
          <a:ea typeface="+mn-ea"/>
          <a:cs typeface="+mn-cs"/>
        </a:defRPr>
      </a:lvl3pPr>
      <a:lvl4pPr marL="2194560" algn="l" defTabSz="731520" rtl="0" eaLnBrk="1" latinLnBrk="0" hangingPunct="1">
        <a:defRPr sz="2900" kern="1200">
          <a:solidFill>
            <a:schemeClr val="tx1"/>
          </a:solidFill>
          <a:latin typeface="+mn-lt"/>
          <a:ea typeface="+mn-ea"/>
          <a:cs typeface="+mn-cs"/>
        </a:defRPr>
      </a:lvl4pPr>
      <a:lvl5pPr marL="2926080" algn="l" defTabSz="731520" rtl="0" eaLnBrk="1" latinLnBrk="0" hangingPunct="1">
        <a:defRPr sz="2900" kern="1200">
          <a:solidFill>
            <a:schemeClr val="tx1"/>
          </a:solidFill>
          <a:latin typeface="+mn-lt"/>
          <a:ea typeface="+mn-ea"/>
          <a:cs typeface="+mn-cs"/>
        </a:defRPr>
      </a:lvl5pPr>
      <a:lvl6pPr marL="3657600" algn="l" defTabSz="731520" rtl="0" eaLnBrk="1" latinLnBrk="0" hangingPunct="1">
        <a:defRPr sz="2900" kern="1200">
          <a:solidFill>
            <a:schemeClr val="tx1"/>
          </a:solidFill>
          <a:latin typeface="+mn-lt"/>
          <a:ea typeface="+mn-ea"/>
          <a:cs typeface="+mn-cs"/>
        </a:defRPr>
      </a:lvl6pPr>
      <a:lvl7pPr marL="4389120" algn="l" defTabSz="731520" rtl="0" eaLnBrk="1" latinLnBrk="0" hangingPunct="1">
        <a:defRPr sz="2900" kern="1200">
          <a:solidFill>
            <a:schemeClr val="tx1"/>
          </a:solidFill>
          <a:latin typeface="+mn-lt"/>
          <a:ea typeface="+mn-ea"/>
          <a:cs typeface="+mn-cs"/>
        </a:defRPr>
      </a:lvl7pPr>
      <a:lvl8pPr marL="5120640" algn="l" defTabSz="731520" rtl="0" eaLnBrk="1" latinLnBrk="0" hangingPunct="1">
        <a:defRPr sz="2900" kern="1200">
          <a:solidFill>
            <a:schemeClr val="tx1"/>
          </a:solidFill>
          <a:latin typeface="+mn-lt"/>
          <a:ea typeface="+mn-ea"/>
          <a:cs typeface="+mn-cs"/>
        </a:defRPr>
      </a:lvl8pPr>
      <a:lvl9pPr marL="5852160" algn="l" defTabSz="731520" rtl="0" eaLnBrk="1" latinLnBrk="0" hangingPunct="1">
        <a:defRPr sz="2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g"/><Relationship Id="rId12" Type="http://schemas.microsoft.com/office/2007/relationships/diagramDrawing" Target="../diagrams/drawing1.xml"/><Relationship Id="rId2" Type="http://schemas.openxmlformats.org/officeDocument/2006/relationships/image" Target="../media/image41.png"/><Relationship Id="rId1" Type="http://schemas.openxmlformats.org/officeDocument/2006/relationships/slideLayout" Target="../slideLayouts/slideLayout113.xml"/><Relationship Id="rId6" Type="http://schemas.openxmlformats.org/officeDocument/2006/relationships/image" Target="../media/image45.png"/><Relationship Id="rId11" Type="http://schemas.openxmlformats.org/officeDocument/2006/relationships/diagramColors" Target="../diagrams/colors1.xml"/><Relationship Id="rId5" Type="http://schemas.openxmlformats.org/officeDocument/2006/relationships/image" Target="../media/image44.png"/><Relationship Id="rId15" Type="http://schemas.openxmlformats.org/officeDocument/2006/relationships/image" Target="../media/image49.emf"/><Relationship Id="rId10" Type="http://schemas.openxmlformats.org/officeDocument/2006/relationships/diagramQuickStyle" Target="../diagrams/quickStyle1.xml"/><Relationship Id="rId4" Type="http://schemas.openxmlformats.org/officeDocument/2006/relationships/image" Target="../media/image43.png"/><Relationship Id="rId9" Type="http://schemas.openxmlformats.org/officeDocument/2006/relationships/diagramLayout" Target="../diagrams/layout1.xml"/><Relationship Id="rId14" Type="http://schemas.openxmlformats.org/officeDocument/2006/relationships/image" Target="../media/image48.jpg"/></Relationships>
</file>

<file path=ppt/slides/_rels/slide4.xml.rels><?xml version="1.0" encoding="UTF-8" standalone="yes"?>
<Relationships xmlns="http://schemas.openxmlformats.org/package/2006/relationships"><Relationship Id="rId13" Type="http://schemas.openxmlformats.org/officeDocument/2006/relationships/image" Target="../media/image61.jpeg"/><Relationship Id="rId18" Type="http://schemas.openxmlformats.org/officeDocument/2006/relationships/image" Target="../media/image66.tiff"/><Relationship Id="rId26" Type="http://schemas.openxmlformats.org/officeDocument/2006/relationships/image" Target="../media/image74.png"/><Relationship Id="rId39" Type="http://schemas.openxmlformats.org/officeDocument/2006/relationships/image" Target="../media/image87.tiff"/><Relationship Id="rId21" Type="http://schemas.openxmlformats.org/officeDocument/2006/relationships/image" Target="../media/image69.png"/><Relationship Id="rId34" Type="http://schemas.openxmlformats.org/officeDocument/2006/relationships/image" Target="../media/image82.png"/><Relationship Id="rId42" Type="http://schemas.openxmlformats.org/officeDocument/2006/relationships/image" Target="../media/image90.png"/><Relationship Id="rId7" Type="http://schemas.openxmlformats.org/officeDocument/2006/relationships/image" Target="../media/image55.png"/><Relationship Id="rId2" Type="http://schemas.openxmlformats.org/officeDocument/2006/relationships/image" Target="../media/image50.jpeg"/><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7.png"/><Relationship Id="rId41" Type="http://schemas.openxmlformats.org/officeDocument/2006/relationships/image" Target="../media/image89.png"/><Relationship Id="rId1" Type="http://schemas.openxmlformats.org/officeDocument/2006/relationships/slideLayout" Target="../slideLayouts/slideLayout128.xml"/><Relationship Id="rId6" Type="http://schemas.openxmlformats.org/officeDocument/2006/relationships/image" Target="../media/image54.tiff"/><Relationship Id="rId11" Type="http://schemas.openxmlformats.org/officeDocument/2006/relationships/image" Target="../media/image59.jpeg"/><Relationship Id="rId24" Type="http://schemas.openxmlformats.org/officeDocument/2006/relationships/image" Target="../media/image72.gif"/><Relationship Id="rId32" Type="http://schemas.openxmlformats.org/officeDocument/2006/relationships/image" Target="../media/image80.gif"/><Relationship Id="rId37" Type="http://schemas.openxmlformats.org/officeDocument/2006/relationships/image" Target="../media/image85.jpeg"/><Relationship Id="rId40" Type="http://schemas.openxmlformats.org/officeDocument/2006/relationships/image" Target="../media/image88.png"/><Relationship Id="rId5" Type="http://schemas.openxmlformats.org/officeDocument/2006/relationships/image" Target="../media/image53.jpe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jpeg"/><Relationship Id="rId10" Type="http://schemas.openxmlformats.org/officeDocument/2006/relationships/image" Target="../media/image58.png"/><Relationship Id="rId19" Type="http://schemas.openxmlformats.org/officeDocument/2006/relationships/image" Target="../media/image67.png"/><Relationship Id="rId31" Type="http://schemas.openxmlformats.org/officeDocument/2006/relationships/image" Target="../media/image79.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gif"/><Relationship Id="rId22" Type="http://schemas.openxmlformats.org/officeDocument/2006/relationships/image" Target="../media/image70.jpeg"/><Relationship Id="rId27" Type="http://schemas.openxmlformats.org/officeDocument/2006/relationships/image" Target="../media/image75.png"/><Relationship Id="rId30" Type="http://schemas.openxmlformats.org/officeDocument/2006/relationships/image" Target="../media/image78.png"/><Relationship Id="rId35" Type="http://schemas.openxmlformats.org/officeDocument/2006/relationships/image" Target="../media/image83.tiff"/><Relationship Id="rId43" Type="http://schemas.openxmlformats.org/officeDocument/2006/relationships/image" Target="../media/image91.png"/><Relationship Id="rId8" Type="http://schemas.openxmlformats.org/officeDocument/2006/relationships/image" Target="../media/image56.png"/><Relationship Id="rId3" Type="http://schemas.openxmlformats.org/officeDocument/2006/relationships/image" Target="../media/image51.png"/><Relationship Id="rId12" Type="http://schemas.openxmlformats.org/officeDocument/2006/relationships/image" Target="../media/image60.jpeg"/><Relationship Id="rId17" Type="http://schemas.openxmlformats.org/officeDocument/2006/relationships/image" Target="../media/image65.png"/><Relationship Id="rId25" Type="http://schemas.openxmlformats.org/officeDocument/2006/relationships/image" Target="../media/image73.jpg"/><Relationship Id="rId33" Type="http://schemas.openxmlformats.org/officeDocument/2006/relationships/image" Target="../media/image81.png"/><Relationship Id="rId38" Type="http://schemas.openxmlformats.org/officeDocument/2006/relationships/image" Target="../media/image86.png"/></Relationships>
</file>

<file path=ppt/slides/_rels/slide5.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3.png"/><Relationship Id="rId21" Type="http://schemas.openxmlformats.org/officeDocument/2006/relationships/image" Target="../media/image111.png"/><Relationship Id="rId7" Type="http://schemas.openxmlformats.org/officeDocument/2006/relationships/image" Target="../media/image97.jpe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image" Target="../media/image92.png"/><Relationship Id="rId16" Type="http://schemas.openxmlformats.org/officeDocument/2006/relationships/image" Target="../media/image106.png"/><Relationship Id="rId20" Type="http://schemas.openxmlformats.org/officeDocument/2006/relationships/image" Target="../media/image110.png"/><Relationship Id="rId1" Type="http://schemas.openxmlformats.org/officeDocument/2006/relationships/slideLayout" Target="../slideLayouts/slideLayout13.xml"/><Relationship Id="rId6" Type="http://schemas.openxmlformats.org/officeDocument/2006/relationships/image" Target="../media/image96.jpeg"/><Relationship Id="rId11" Type="http://schemas.openxmlformats.org/officeDocument/2006/relationships/image" Target="../media/image101.png"/><Relationship Id="rId5" Type="http://schemas.openxmlformats.org/officeDocument/2006/relationships/image" Target="../media/image95.jpeg"/><Relationship Id="rId15" Type="http://schemas.openxmlformats.org/officeDocument/2006/relationships/image" Target="../media/image105.png"/><Relationship Id="rId10" Type="http://schemas.openxmlformats.org/officeDocument/2006/relationships/image" Target="../media/image100.png"/><Relationship Id="rId19" Type="http://schemas.openxmlformats.org/officeDocument/2006/relationships/image" Target="../media/image109.pn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89647" y="0"/>
            <a:ext cx="6040757" cy="8229600"/>
          </a:xfrm>
          <a:prstGeom prst="rect">
            <a:avLst/>
          </a:prstGeom>
          <a:gradFill>
            <a:gsLst>
              <a:gs pos="100000">
                <a:schemeClr val="tx1">
                  <a:alpha val="80000"/>
                </a:schemeClr>
              </a:gs>
              <a:gs pos="6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9614" tIns="54814" rIns="109614" bIns="54814" rtlCol="0" anchor="ctr"/>
          <a:lstStyle/>
          <a:p>
            <a:pPr algn="ctr" defTabSz="1096170" fontAlgn="auto">
              <a:spcBef>
                <a:spcPts val="0"/>
              </a:spcBef>
              <a:spcAft>
                <a:spcPts val="0"/>
              </a:spcAft>
            </a:pPr>
            <a:endParaRPr lang="en-AU" sz="2200">
              <a:solidFill>
                <a:prstClr val="white"/>
              </a:solidFill>
            </a:endParaRPr>
          </a:p>
        </p:txBody>
      </p:sp>
      <p:sp>
        <p:nvSpPr>
          <p:cNvPr id="2" name="Title 1"/>
          <p:cNvSpPr>
            <a:spLocks noGrp="1"/>
          </p:cNvSpPr>
          <p:nvPr>
            <p:ph type="ctrTitle"/>
          </p:nvPr>
        </p:nvSpPr>
        <p:spPr>
          <a:xfrm>
            <a:off x="10918" y="3577389"/>
            <a:ext cx="14630400" cy="1342342"/>
          </a:xfrm>
          <a:gradFill>
            <a:gsLst>
              <a:gs pos="0">
                <a:schemeClr val="tx1">
                  <a:alpha val="30000"/>
                </a:schemeClr>
              </a:gs>
              <a:gs pos="37000">
                <a:srgbClr val="0D5B9C">
                  <a:alpha val="60000"/>
                </a:srgbClr>
              </a:gs>
              <a:gs pos="63000">
                <a:schemeClr val="tx1">
                  <a:alpha val="60000"/>
                </a:schemeClr>
              </a:gs>
              <a:gs pos="100000">
                <a:schemeClr val="tx1">
                  <a:alpha val="30000"/>
                </a:schemeClr>
              </a:gs>
            </a:gsLst>
            <a:lin ang="0" scaled="0"/>
          </a:gradFill>
        </p:spPr>
        <p:txBody>
          <a:bodyPr>
            <a:noAutofit/>
          </a:bodyPr>
          <a:lstStyle/>
          <a:p>
            <a:r>
              <a:rPr lang="en-AU" sz="4000" dirty="0">
                <a:effectLst>
                  <a:outerShdw blurRad="38100" dist="38100" dir="2700000" algn="tl">
                    <a:srgbClr val="000000">
                      <a:alpha val="43137"/>
                    </a:srgbClr>
                  </a:outerShdw>
                </a:effectLst>
                <a:latin typeface="Helvetica Neue Light"/>
              </a:rPr>
              <a:t>Making </a:t>
            </a:r>
            <a:r>
              <a:rPr lang="en-AU" sz="4000" dirty="0" err="1">
                <a:effectLst>
                  <a:outerShdw blurRad="38100" dist="38100" dir="2700000" algn="tl">
                    <a:srgbClr val="000000">
                      <a:alpha val="43137"/>
                    </a:srgbClr>
                  </a:outerShdw>
                </a:effectLst>
                <a:latin typeface="Helvetica Neue Light"/>
              </a:rPr>
              <a:t>Blockchain</a:t>
            </a:r>
            <a:r>
              <a:rPr lang="en-AU" sz="4000" dirty="0">
                <a:effectLst>
                  <a:outerShdw blurRad="38100" dist="38100" dir="2700000" algn="tl">
                    <a:srgbClr val="000000">
                      <a:alpha val="43137"/>
                    </a:srgbClr>
                  </a:outerShdw>
                </a:effectLst>
                <a:latin typeface="Helvetica Neue Light"/>
              </a:rPr>
              <a:t> Real for Business and Government</a:t>
            </a:r>
          </a:p>
        </p:txBody>
      </p:sp>
      <p:sp>
        <p:nvSpPr>
          <p:cNvPr id="3" name="Subtitle 2"/>
          <p:cNvSpPr>
            <a:spLocks noGrp="1"/>
          </p:cNvSpPr>
          <p:nvPr>
            <p:ph type="subTitle" idx="1"/>
          </p:nvPr>
        </p:nvSpPr>
        <p:spPr>
          <a:xfrm>
            <a:off x="10918" y="4604525"/>
            <a:ext cx="14630400" cy="881885"/>
          </a:xfrm>
        </p:spPr>
        <p:txBody>
          <a:bodyPr/>
          <a:lstStyle/>
          <a:p>
            <a:r>
              <a:rPr lang="en-AU" sz="2800" dirty="0">
                <a:effectLst>
                  <a:outerShdw blurRad="38100" dist="38100" dir="2700000" algn="tl">
                    <a:srgbClr val="000000">
                      <a:alpha val="43137"/>
                    </a:srgbClr>
                  </a:outerShdw>
                </a:effectLst>
                <a:latin typeface="Helvetica Neue Light"/>
              </a:rPr>
              <a:t>Zelda Anthony, Head of </a:t>
            </a:r>
            <a:r>
              <a:rPr lang="en-AU" sz="2800" dirty="0" err="1">
                <a:effectLst>
                  <a:outerShdw blurRad="38100" dist="38100" dir="2700000" algn="tl">
                    <a:srgbClr val="000000">
                      <a:alpha val="43137"/>
                    </a:srgbClr>
                  </a:outerShdw>
                </a:effectLst>
                <a:latin typeface="Helvetica Neue Light"/>
              </a:rPr>
              <a:t>Blockchain</a:t>
            </a:r>
            <a:r>
              <a:rPr lang="en-AU" sz="2800" dirty="0">
                <a:effectLst>
                  <a:outerShdw blurRad="38100" dist="38100" dir="2700000" algn="tl">
                    <a:srgbClr val="000000">
                      <a:alpha val="43137"/>
                    </a:srgbClr>
                  </a:outerShdw>
                </a:effectLst>
                <a:latin typeface="Helvetica Neue Light"/>
              </a:rPr>
              <a:t> ASEAN, IBM Singapore</a:t>
            </a:r>
          </a:p>
          <a:p>
            <a:endParaRPr lang="en-AU" sz="3400" dirty="0">
              <a:effectLst>
                <a:outerShdw blurRad="38100" dist="38100" dir="2700000" algn="tl">
                  <a:srgbClr val="000000">
                    <a:alpha val="43137"/>
                  </a:srgbClr>
                </a:outerShdw>
              </a:effectLst>
              <a:latin typeface="Helvetica Neue Light"/>
            </a:endParaRPr>
          </a:p>
        </p:txBody>
      </p:sp>
      <p:cxnSp>
        <p:nvCxnSpPr>
          <p:cNvPr id="5" name="Straight Connector 4"/>
          <p:cNvCxnSpPr/>
          <p:nvPr/>
        </p:nvCxnSpPr>
        <p:spPr>
          <a:xfrm>
            <a:off x="0" y="4561557"/>
            <a:ext cx="14630400" cy="0"/>
          </a:xfrm>
          <a:prstGeom prst="line">
            <a:avLst/>
          </a:prstGeom>
          <a:ln w="12700">
            <a:gradFill>
              <a:gsLst>
                <a:gs pos="0">
                  <a:schemeClr val="accent1">
                    <a:lumMod val="5000"/>
                    <a:lumOff val="95000"/>
                    <a:alpha val="0"/>
                  </a:schemeClr>
                </a:gs>
                <a:gs pos="38000">
                  <a:schemeClr val="bg1"/>
                </a:gs>
                <a:gs pos="64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63" y="2823441"/>
            <a:ext cx="1471702" cy="73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099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itle 1"/>
          <p:cNvSpPr txBox="1">
            <a:spLocks/>
          </p:cNvSpPr>
          <p:nvPr/>
        </p:nvSpPr>
        <p:spPr bwMode="auto">
          <a:xfrm>
            <a:off x="439570" y="477710"/>
            <a:ext cx="13167360" cy="4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defTabSz="195263">
              <a:defRPr>
                <a:solidFill>
                  <a:schemeClr val="tx1"/>
                </a:solidFill>
                <a:latin typeface="Arial" pitchFamily="34" charset="0"/>
              </a:defRPr>
            </a:lvl1pPr>
            <a:lvl2pPr marL="742950" indent="-285750" defTabSz="195263">
              <a:defRPr>
                <a:solidFill>
                  <a:schemeClr val="tx1"/>
                </a:solidFill>
                <a:latin typeface="Arial" pitchFamily="34" charset="0"/>
              </a:defRPr>
            </a:lvl2pPr>
            <a:lvl3pPr marL="1143000" indent="-228600" defTabSz="195263">
              <a:defRPr>
                <a:solidFill>
                  <a:schemeClr val="tx1"/>
                </a:solidFill>
                <a:latin typeface="Arial" pitchFamily="34" charset="0"/>
              </a:defRPr>
            </a:lvl3pPr>
            <a:lvl4pPr marL="1600200" indent="-228600" defTabSz="195263">
              <a:defRPr>
                <a:solidFill>
                  <a:schemeClr val="tx1"/>
                </a:solidFill>
                <a:latin typeface="Arial" pitchFamily="34" charset="0"/>
              </a:defRPr>
            </a:lvl4pPr>
            <a:lvl5pPr marL="2057400" indent="-228600" defTabSz="195263">
              <a:defRPr>
                <a:solidFill>
                  <a:schemeClr val="tx1"/>
                </a:solidFill>
                <a:latin typeface="Arial" pitchFamily="34" charset="0"/>
              </a:defRPr>
            </a:lvl5pPr>
            <a:lvl6pPr marL="2514600" indent="-228600" defTabSz="195263" eaLnBrk="0" fontAlgn="base" hangingPunct="0">
              <a:spcBef>
                <a:spcPct val="0"/>
              </a:spcBef>
              <a:spcAft>
                <a:spcPct val="0"/>
              </a:spcAft>
              <a:defRPr>
                <a:solidFill>
                  <a:schemeClr val="tx1"/>
                </a:solidFill>
                <a:latin typeface="Arial" pitchFamily="34" charset="0"/>
              </a:defRPr>
            </a:lvl6pPr>
            <a:lvl7pPr marL="2971800" indent="-228600" defTabSz="195263" eaLnBrk="0" fontAlgn="base" hangingPunct="0">
              <a:spcBef>
                <a:spcPct val="0"/>
              </a:spcBef>
              <a:spcAft>
                <a:spcPct val="0"/>
              </a:spcAft>
              <a:defRPr>
                <a:solidFill>
                  <a:schemeClr val="tx1"/>
                </a:solidFill>
                <a:latin typeface="Arial" pitchFamily="34" charset="0"/>
              </a:defRPr>
            </a:lvl7pPr>
            <a:lvl8pPr marL="3429000" indent="-228600" defTabSz="195263" eaLnBrk="0" fontAlgn="base" hangingPunct="0">
              <a:spcBef>
                <a:spcPct val="0"/>
              </a:spcBef>
              <a:spcAft>
                <a:spcPct val="0"/>
              </a:spcAft>
              <a:defRPr>
                <a:solidFill>
                  <a:schemeClr val="tx1"/>
                </a:solidFill>
                <a:latin typeface="Arial" pitchFamily="34" charset="0"/>
              </a:defRPr>
            </a:lvl8pPr>
            <a:lvl9pPr marL="3886200" indent="-228600" defTabSz="195263" eaLnBrk="0" fontAlgn="base" hangingPunct="0">
              <a:spcBef>
                <a:spcPct val="0"/>
              </a:spcBef>
              <a:spcAft>
                <a:spcPct val="0"/>
              </a:spcAft>
              <a:defRPr>
                <a:solidFill>
                  <a:schemeClr val="tx1"/>
                </a:solidFill>
                <a:latin typeface="Arial" pitchFamily="34" charset="0"/>
              </a:defRPr>
            </a:lvl9pPr>
          </a:lstStyle>
          <a:p>
            <a:pPr hangingPunct="0">
              <a:lnSpc>
                <a:spcPct val="90000"/>
              </a:lnSpc>
            </a:pPr>
            <a:r>
              <a:rPr lang="en-US" altLang="en-US" sz="3800" b="1" dirty="0">
                <a:solidFill>
                  <a:srgbClr val="FFFFFF"/>
                </a:solidFill>
                <a:ea typeface="Helvetica Neue"/>
                <a:cs typeface="Arial" pitchFamily="34" charset="0"/>
              </a:rPr>
              <a:t>IBM </a:t>
            </a:r>
            <a:r>
              <a:rPr lang="en-US" altLang="en-US" sz="3800" b="1" dirty="0" err="1">
                <a:solidFill>
                  <a:srgbClr val="FFFFFF"/>
                </a:solidFill>
                <a:ea typeface="Helvetica Neue"/>
                <a:cs typeface="Arial" pitchFamily="34" charset="0"/>
              </a:rPr>
              <a:t>Blockchain</a:t>
            </a:r>
            <a:r>
              <a:rPr lang="en-US" altLang="en-US" sz="3800" b="1" dirty="0">
                <a:solidFill>
                  <a:srgbClr val="FFFFFF"/>
                </a:solidFill>
                <a:ea typeface="Helvetica Neue"/>
                <a:cs typeface="Arial" pitchFamily="34" charset="0"/>
              </a:rPr>
              <a:t> in a nutshell</a:t>
            </a:r>
          </a:p>
        </p:txBody>
      </p:sp>
      <p:sp>
        <p:nvSpPr>
          <p:cNvPr id="5" name="Content Placeholder 2"/>
          <p:cNvSpPr txBox="1">
            <a:spLocks/>
          </p:cNvSpPr>
          <p:nvPr/>
        </p:nvSpPr>
        <p:spPr>
          <a:xfrm>
            <a:off x="2" y="1645924"/>
            <a:ext cx="14630408" cy="665016"/>
          </a:xfrm>
          <a:prstGeom prst="rect">
            <a:avLst/>
          </a:prstGeom>
          <a:solidFill>
            <a:schemeClr val="bg1">
              <a:lumMod val="50000"/>
            </a:schemeClr>
          </a:solidFill>
        </p:spPr>
        <p:txBody>
          <a:bodyPr lIns="109682" tIns="54861" rIns="109682" bIns="54861"/>
          <a:lstStyle>
            <a:lvl1pPr marL="285750" indent="-285750" algn="l" rtl="0" eaLnBrk="0" fontAlgn="base" hangingPunct="0">
              <a:spcBef>
                <a:spcPct val="20000"/>
              </a:spcBef>
              <a:spcAft>
                <a:spcPct val="0"/>
              </a:spcAft>
              <a:buFont typeface="Arial" pitchFamily="34" charset="0"/>
              <a:buChar char="–"/>
              <a:defRPr sz="2000" kern="1200">
                <a:solidFill>
                  <a:srgbClr val="FFFFFF"/>
                </a:solidFill>
                <a:latin typeface="+mn-lt"/>
                <a:ea typeface="ＭＳ Ｐゴシック" pitchFamily="34" charset="-128"/>
                <a:cs typeface="+mn-cs"/>
              </a:defRPr>
            </a:lvl1pPr>
            <a:lvl2pPr marL="623888" indent="-276225" algn="l" rtl="0" eaLnBrk="0" fontAlgn="base" hangingPunct="0">
              <a:spcBef>
                <a:spcPct val="20000"/>
              </a:spcBef>
              <a:spcAft>
                <a:spcPct val="0"/>
              </a:spcAft>
              <a:buFont typeface="Arial" pitchFamily="34" charset="0"/>
              <a:buChar char="•"/>
              <a:defRPr kern="1200">
                <a:solidFill>
                  <a:srgbClr val="FFFFFF"/>
                </a:solidFill>
                <a:latin typeface="+mn-lt"/>
                <a:ea typeface="ＭＳ Ｐゴシック" pitchFamily="34" charset="-128"/>
                <a:cs typeface="+mn-cs"/>
              </a:defRPr>
            </a:lvl2pPr>
            <a:lvl3pPr marL="914400" indent="-290513" algn="l" rtl="0" eaLnBrk="0" fontAlgn="base" hangingPunct="0">
              <a:spcBef>
                <a:spcPct val="20000"/>
              </a:spcBef>
              <a:spcAft>
                <a:spcPct val="0"/>
              </a:spcAft>
              <a:buFont typeface="Arial" pitchFamily="34" charset="0"/>
              <a:buChar char="–"/>
              <a:defRPr sz="1600" kern="1200">
                <a:solidFill>
                  <a:srgbClr val="FFFFFF"/>
                </a:solidFill>
                <a:latin typeface="+mn-lt"/>
                <a:ea typeface="ＭＳ Ｐゴシック" pitchFamily="34" charset="-128"/>
                <a:cs typeface="+mn-cs"/>
              </a:defRPr>
            </a:lvl3pPr>
            <a:lvl4pPr marL="1146175" indent="-231775" algn="l" rtl="0" eaLnBrk="0" fontAlgn="base" hangingPunct="0">
              <a:spcBef>
                <a:spcPct val="20000"/>
              </a:spcBef>
              <a:spcAft>
                <a:spcPct val="0"/>
              </a:spcAft>
              <a:buFont typeface="Arial" pitchFamily="34" charset="0"/>
              <a:buChar char="–"/>
              <a:defRPr sz="1400" kern="1200">
                <a:solidFill>
                  <a:srgbClr val="FFFFFF"/>
                </a:solidFill>
                <a:latin typeface="+mn-lt"/>
                <a:ea typeface="ＭＳ Ｐゴシック" pitchFamily="34" charset="-128"/>
                <a:cs typeface="+mn-cs"/>
              </a:defRPr>
            </a:lvl4pPr>
            <a:lvl5pPr marL="1379538" indent="-233363" algn="l" rtl="0" eaLnBrk="0" fontAlgn="base" hangingPunct="0">
              <a:spcBef>
                <a:spcPct val="20000"/>
              </a:spcBef>
              <a:spcAft>
                <a:spcPct val="0"/>
              </a:spcAft>
              <a:buFont typeface="Arial" pitchFamily="34" charset="0"/>
              <a:buChar char="»"/>
              <a:defRPr sz="1400" kern="1200">
                <a:solidFill>
                  <a:srgbClr val="FFFFFF"/>
                </a:solidFill>
                <a:latin typeface="+mn-lt"/>
                <a:ea typeface="ＭＳ Ｐゴシック"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097237">
              <a:buNone/>
              <a:defRPr/>
            </a:pPr>
            <a:r>
              <a:rPr lang="en-US" sz="2200" i="1" dirty="0">
                <a:latin typeface="Avenir Book"/>
                <a:cs typeface="Avenir Book"/>
              </a:rPr>
              <a:t>                </a:t>
            </a:r>
            <a:r>
              <a:rPr lang="en-US" sz="2200" i="1" dirty="0" err="1">
                <a:latin typeface="Avenir Book"/>
                <a:cs typeface="Avenir Book"/>
              </a:rPr>
              <a:t>Blockchain</a:t>
            </a:r>
            <a:r>
              <a:rPr lang="en-US" sz="2200" i="1" dirty="0">
                <a:solidFill>
                  <a:srgbClr val="363636"/>
                </a:solidFill>
                <a:latin typeface="Avenir Book"/>
                <a:cs typeface="Avenir Book"/>
              </a:rPr>
              <a:t> </a:t>
            </a:r>
            <a:r>
              <a:rPr lang="en-US" sz="2200" i="1" dirty="0">
                <a:solidFill>
                  <a:srgbClr val="FFC000"/>
                </a:solidFill>
                <a:latin typeface="Avenir Book"/>
                <a:cs typeface="Avenir Book"/>
              </a:rPr>
              <a:t>streamlines processes </a:t>
            </a:r>
            <a:r>
              <a:rPr lang="en-US" sz="2200" i="1" dirty="0">
                <a:latin typeface="Avenir Book"/>
                <a:cs typeface="Avenir Book"/>
              </a:rPr>
              <a:t>and establishes </a:t>
            </a:r>
            <a:r>
              <a:rPr lang="en-US" sz="2200" i="1" dirty="0">
                <a:solidFill>
                  <a:srgbClr val="FFC000"/>
                </a:solidFill>
                <a:latin typeface="Avenir Book"/>
                <a:cs typeface="Avenir Book"/>
              </a:rPr>
              <a:t>trust, accountability </a:t>
            </a:r>
            <a:r>
              <a:rPr lang="en-US" sz="2200" i="1" dirty="0">
                <a:latin typeface="Avenir Book"/>
                <a:cs typeface="Avenir Book"/>
              </a:rPr>
              <a:t>and</a:t>
            </a:r>
            <a:r>
              <a:rPr lang="en-US" sz="2200" i="1" dirty="0">
                <a:solidFill>
                  <a:srgbClr val="363636"/>
                </a:solidFill>
                <a:latin typeface="Avenir Book"/>
                <a:cs typeface="Avenir Book"/>
              </a:rPr>
              <a:t> </a:t>
            </a:r>
            <a:r>
              <a:rPr lang="en-US" sz="2200" i="1" dirty="0">
                <a:solidFill>
                  <a:srgbClr val="FFC000"/>
                </a:solidFill>
                <a:latin typeface="Avenir Book"/>
                <a:cs typeface="Avenir Book"/>
              </a:rPr>
              <a:t>transparency</a:t>
            </a:r>
          </a:p>
          <a:p>
            <a:pPr defTabSz="1097237">
              <a:buFont typeface="Wingdings" panose="05000000000000000000" pitchFamily="2" charset="2"/>
              <a:buChar char="Ø"/>
              <a:defRPr/>
            </a:pPr>
            <a:endParaRPr lang="en-US" sz="2200" i="1" dirty="0">
              <a:latin typeface="Avenir Book"/>
              <a:cs typeface="Avenir Book"/>
            </a:endParaRPr>
          </a:p>
        </p:txBody>
      </p:sp>
      <p:sp>
        <p:nvSpPr>
          <p:cNvPr id="9" name="Shape 195"/>
          <p:cNvSpPr/>
          <p:nvPr/>
        </p:nvSpPr>
        <p:spPr>
          <a:xfrm>
            <a:off x="9743082" y="4964797"/>
            <a:ext cx="4887317" cy="2462029"/>
          </a:xfrm>
          <a:prstGeom prst="rect">
            <a:avLst/>
          </a:prstGeom>
          <a:ln w="12700">
            <a:miter lim="400000"/>
          </a:ln>
          <a:extLst>
            <a:ext uri="{C572A759-6A51-4108-AA02-DFA0A04FC94B}"/>
          </a:extLst>
        </p:spPr>
        <p:txBody>
          <a:bodyPr wrap="square" lIns="194974" tIns="194974" rIns="194974" bIns="194974">
            <a:spAutoFit/>
          </a:bodyPr>
          <a:lstStyle/>
          <a:p>
            <a:pPr defTabSz="1097237">
              <a:defRPr sz="3200">
                <a:solidFill>
                  <a:srgbClr val="595959"/>
                </a:solidFill>
              </a:defRPr>
            </a:pPr>
            <a:r>
              <a:rPr lang="en-US" sz="1900" b="1" dirty="0">
                <a:solidFill>
                  <a:srgbClr val="595959"/>
                </a:solidFill>
                <a:latin typeface="Avenir Book"/>
                <a:cs typeface="Avenir Book"/>
              </a:rPr>
              <a:t>IBM is</a:t>
            </a:r>
            <a:r>
              <a:rPr sz="1900" b="1" dirty="0">
                <a:solidFill>
                  <a:srgbClr val="595959"/>
                </a:solidFill>
                <a:latin typeface="Avenir Book"/>
                <a:cs typeface="Avenir Book"/>
              </a:rPr>
              <a:t> </a:t>
            </a:r>
            <a:r>
              <a:rPr lang="en-US" sz="1900" b="1" dirty="0">
                <a:solidFill>
                  <a:srgbClr val="595959"/>
                </a:solidFill>
                <a:latin typeface="Avenir Book"/>
                <a:cs typeface="Avenir Book"/>
              </a:rPr>
              <a:t>working on </a:t>
            </a:r>
            <a:r>
              <a:rPr sz="1900" b="1" dirty="0">
                <a:solidFill>
                  <a:srgbClr val="595959"/>
                </a:solidFill>
                <a:latin typeface="Avenir Book"/>
                <a:cs typeface="Avenir Book"/>
              </a:rPr>
              <a:t>adopting </a:t>
            </a:r>
            <a:r>
              <a:rPr sz="1900" b="1" dirty="0" err="1">
                <a:solidFill>
                  <a:srgbClr val="595959"/>
                </a:solidFill>
                <a:latin typeface="Avenir Book"/>
                <a:cs typeface="Avenir Book"/>
              </a:rPr>
              <a:t>Blockchain</a:t>
            </a:r>
            <a:r>
              <a:rPr sz="1900" b="1" dirty="0">
                <a:solidFill>
                  <a:srgbClr val="595959"/>
                </a:solidFill>
                <a:latin typeface="Avenir Book"/>
                <a:cs typeface="Avenir Book"/>
              </a:rPr>
              <a:t> </a:t>
            </a:r>
            <a:r>
              <a:rPr lang="en-US" sz="1900" b="1" dirty="0">
                <a:solidFill>
                  <a:srgbClr val="595959"/>
                </a:solidFill>
                <a:latin typeface="Avenir Book"/>
                <a:cs typeface="Avenir Book"/>
              </a:rPr>
              <a:t>for</a:t>
            </a:r>
            <a:r>
              <a:rPr sz="1900" b="1" dirty="0">
                <a:solidFill>
                  <a:srgbClr val="595959"/>
                </a:solidFill>
                <a:latin typeface="Avenir Book"/>
                <a:cs typeface="Avenir Book"/>
              </a:rPr>
              <a:t> a very broad range of business </a:t>
            </a:r>
            <a:r>
              <a:rPr lang="en-US" sz="1900" b="1" dirty="0">
                <a:solidFill>
                  <a:srgbClr val="595959"/>
                </a:solidFill>
                <a:latin typeface="Avenir Book"/>
                <a:cs typeface="Avenir Book"/>
              </a:rPr>
              <a:t>a</a:t>
            </a:r>
            <a:r>
              <a:rPr sz="1900" b="1" dirty="0">
                <a:solidFill>
                  <a:srgbClr val="595959"/>
                </a:solidFill>
                <a:latin typeface="Avenir Book"/>
                <a:cs typeface="Avenir Book"/>
              </a:rPr>
              <a:t>pplications</a:t>
            </a:r>
            <a:r>
              <a:rPr lang="en-US" sz="1900" b="1" dirty="0">
                <a:solidFill>
                  <a:srgbClr val="595959"/>
                </a:solidFill>
                <a:latin typeface="Avenir Book"/>
                <a:cs typeface="Avenir Book"/>
              </a:rPr>
              <a:t> and industry solutions and is working with numerous customers on POCs, pilots and scaling already live networks across different industries</a:t>
            </a:r>
            <a:endParaRPr sz="1900" b="1" dirty="0">
              <a:solidFill>
                <a:srgbClr val="595959"/>
              </a:solidFill>
              <a:latin typeface="Avenir Book"/>
              <a:cs typeface="Avenir Book"/>
            </a:endParaRPr>
          </a:p>
        </p:txBody>
      </p:sp>
      <p:pic>
        <p:nvPicPr>
          <p:cNvPr id="101385" name="image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940" y="2545869"/>
            <a:ext cx="2040254" cy="204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8567" y="2545869"/>
            <a:ext cx="2758030" cy="2418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Shape 194"/>
          <p:cNvSpPr/>
          <p:nvPr/>
        </p:nvSpPr>
        <p:spPr>
          <a:xfrm>
            <a:off x="4569271" y="4843479"/>
            <a:ext cx="4818752" cy="2732858"/>
          </a:xfrm>
          <a:prstGeom prst="rect">
            <a:avLst/>
          </a:prstGeom>
          <a:ln w="12700">
            <a:miter lim="400000"/>
          </a:ln>
          <a:extLst>
            <a:ext uri="{C572A759-6A51-4108-AA02-DFA0A04FC94B}"/>
          </a:extLst>
        </p:spPr>
        <p:txBody>
          <a:bodyPr wrap="square" lIns="194974" tIns="194974" rIns="194974" bIns="194974">
            <a:spAutoFit/>
          </a:bodyPr>
          <a:lstStyle/>
          <a:p>
            <a:pPr defTabSz="1097237">
              <a:defRPr sz="3200" b="1">
                <a:solidFill>
                  <a:srgbClr val="595959"/>
                </a:solidFill>
              </a:defRPr>
            </a:pPr>
            <a:r>
              <a:rPr lang="en-US" sz="1900" b="1" dirty="0">
                <a:solidFill>
                  <a:srgbClr val="595959"/>
                </a:solidFill>
                <a:latin typeface="Avenir Book"/>
                <a:cs typeface="Avenir Book"/>
              </a:rPr>
              <a:t>Key drivers for companies and governments adopting </a:t>
            </a:r>
            <a:r>
              <a:rPr lang="en-US" sz="1900" b="1" dirty="0" err="1">
                <a:solidFill>
                  <a:srgbClr val="595959"/>
                </a:solidFill>
                <a:latin typeface="Avenir Book"/>
                <a:cs typeface="Avenir Book"/>
              </a:rPr>
              <a:t>Blockchain</a:t>
            </a:r>
            <a:r>
              <a:rPr lang="en-US" sz="1900" b="1" dirty="0">
                <a:solidFill>
                  <a:srgbClr val="595959"/>
                </a:solidFill>
                <a:latin typeface="Avenir Book"/>
                <a:cs typeface="Avenir Book"/>
              </a:rPr>
              <a:t> are to improve operational processes to reduce costs, improve transparency, speed up transactions, increase security reduce fraud, develop new business models and provide a better customer experience</a:t>
            </a:r>
            <a:endParaRPr sz="1900" b="1" dirty="0">
              <a:solidFill>
                <a:srgbClr val="595959"/>
              </a:solidFill>
              <a:latin typeface="Avenir Book"/>
              <a:cs typeface="Avenir Book"/>
            </a:endParaRPr>
          </a:p>
        </p:txBody>
      </p:sp>
      <p:pic>
        <p:nvPicPr>
          <p:cNvPr id="1033" name="Picture 9" descr="C:\Users\IBM_ADMIN\AppData\Local\Microsoft\Windows\Temporary Internet Files\Content.IE5\7FKI3J0L\question-mark-in-a-blue-circle-8959-larg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1987" y="2615686"/>
            <a:ext cx="1902525" cy="1902525"/>
          </a:xfrm>
          <a:prstGeom prst="rect">
            <a:avLst/>
          </a:prstGeom>
          <a:noFill/>
          <a:extLst>
            <a:ext uri="{909E8E84-426E-40DD-AFC4-6F175D3DCCD1}">
              <a14:hiddenFill xmlns:a14="http://schemas.microsoft.com/office/drawing/2010/main">
                <a:solidFill>
                  <a:srgbClr val="FFFFFF"/>
                </a:solidFill>
              </a14:hiddenFill>
            </a:ext>
          </a:extLst>
        </p:spPr>
      </p:pic>
      <p:sp>
        <p:nvSpPr>
          <p:cNvPr id="8" name="Shape 194"/>
          <p:cNvSpPr/>
          <p:nvPr/>
        </p:nvSpPr>
        <p:spPr>
          <a:xfrm>
            <a:off x="168655" y="4843479"/>
            <a:ext cx="4400616" cy="2166563"/>
          </a:xfrm>
          <a:prstGeom prst="rect">
            <a:avLst/>
          </a:prstGeom>
          <a:noFill/>
          <a:ln w="12700">
            <a:miter lim="400000"/>
          </a:ln>
          <a:extLst>
            <a:ext uri="{C572A759-6A51-4108-AA02-DFA0A04FC94B}"/>
          </a:extLst>
        </p:spPr>
        <p:txBody>
          <a:bodyPr wrap="square" lIns="194974" tIns="194974" rIns="194974" bIns="194974">
            <a:spAutoFit/>
          </a:bodyPr>
          <a:lstStyle/>
          <a:p>
            <a:pPr defTabSz="1097237">
              <a:defRPr sz="3200" b="1">
                <a:solidFill>
                  <a:srgbClr val="595959"/>
                </a:solidFill>
              </a:defRPr>
            </a:pPr>
            <a:r>
              <a:rPr sz="1900" b="1" dirty="0">
                <a:solidFill>
                  <a:srgbClr val="595959"/>
                </a:solidFill>
                <a:latin typeface="Avenir Book"/>
                <a:cs typeface="Avenir Book"/>
              </a:rPr>
              <a:t>Blockchain can reimagine the world's most fundamental business interactions</a:t>
            </a:r>
            <a:r>
              <a:rPr lang="en-US" sz="1900" b="1" dirty="0">
                <a:solidFill>
                  <a:srgbClr val="595959"/>
                </a:solidFill>
                <a:latin typeface="Avenir Book"/>
                <a:cs typeface="Avenir Book"/>
              </a:rPr>
              <a:t> cross industry</a:t>
            </a:r>
            <a:r>
              <a:rPr sz="1900" b="1" dirty="0">
                <a:solidFill>
                  <a:srgbClr val="595959"/>
                </a:solidFill>
                <a:latin typeface="Avenir Book"/>
                <a:cs typeface="Avenir Book"/>
              </a:rPr>
              <a:t> and open the door to invent new styles of digital interactions.</a:t>
            </a:r>
          </a:p>
        </p:txBody>
      </p:sp>
      <p:sp>
        <p:nvSpPr>
          <p:cNvPr id="10" name="TextBox 9"/>
          <p:cNvSpPr txBox="1"/>
          <p:nvPr/>
        </p:nvSpPr>
        <p:spPr>
          <a:xfrm>
            <a:off x="1551239" y="7556241"/>
            <a:ext cx="10174773" cy="369332"/>
          </a:xfrm>
          <a:prstGeom prst="rect">
            <a:avLst/>
          </a:prstGeom>
          <a:noFill/>
          <a:ln>
            <a:solidFill>
              <a:schemeClr val="tx1"/>
            </a:solidFill>
          </a:ln>
        </p:spPr>
        <p:txBody>
          <a:bodyPr wrap="none" lIns="91440" tIns="45720" rIns="91440" bIns="45720" rtlCol="0">
            <a:spAutoFit/>
          </a:bodyPr>
          <a:lstStyle/>
          <a:p>
            <a:pPr defTabSz="457200" fontAlgn="auto">
              <a:spcBef>
                <a:spcPts val="0"/>
              </a:spcBef>
              <a:spcAft>
                <a:spcPts val="0"/>
              </a:spcAft>
            </a:pPr>
            <a:r>
              <a:rPr lang="en-US" sz="1800" dirty="0" err="1">
                <a:solidFill>
                  <a:srgbClr val="000000"/>
                </a:solidFill>
                <a:latin typeface="Arial" panose="020B0604020202020204" pitchFamily="34" charset="0"/>
                <a:ea typeface="+mn-ea"/>
                <a:cs typeface="Arial" panose="020B0604020202020204" pitchFamily="34" charset="0"/>
              </a:rPr>
              <a:t>Blockchain</a:t>
            </a:r>
            <a:r>
              <a:rPr lang="en-US" sz="1800" dirty="0">
                <a:solidFill>
                  <a:srgbClr val="000000"/>
                </a:solidFill>
                <a:latin typeface="Arial" panose="020B0604020202020204" pitchFamily="34" charset="0"/>
                <a:ea typeface="+mn-ea"/>
                <a:cs typeface="Arial" panose="020B0604020202020204" pitchFamily="34" charset="0"/>
              </a:rPr>
              <a:t> is a key focus of IBM’s strategy today, it reflects IBM’s history as a transaction provider</a:t>
            </a:r>
            <a:endParaRPr lang="en-GB" sz="1800" dirty="0">
              <a:solidFill>
                <a:srgbClr val="0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5046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5" y="-131798"/>
            <a:ext cx="14658785" cy="432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10332720" y="7627631"/>
            <a:ext cx="3291840" cy="438150"/>
          </a:xfrm>
        </p:spPr>
        <p:txBody>
          <a:bodyPr/>
          <a:lstStyle/>
          <a:p>
            <a:pPr>
              <a:defRPr/>
            </a:pPr>
            <a:fld id="{264CDF4F-3B64-4333-947C-8987E2878D8E}" type="slidenum">
              <a:rPr lang="en-US" altLang="fr-FR" smtClean="0">
                <a:solidFill>
                  <a:prstClr val="black">
                    <a:tint val="75000"/>
                  </a:prstClr>
                </a:solidFill>
              </a:rPr>
              <a:pPr>
                <a:defRPr/>
              </a:pPr>
              <a:t>3</a:t>
            </a:fld>
            <a:endParaRPr lang="en-US" altLang="fr-FR">
              <a:solidFill>
                <a:prstClr val="black">
                  <a:tint val="75000"/>
                </a:prstClr>
              </a:solidFill>
            </a:endParaRPr>
          </a:p>
        </p:txBody>
      </p:sp>
      <p:grpSp>
        <p:nvGrpSpPr>
          <p:cNvPr id="73" name="Group 72"/>
          <p:cNvGrpSpPr/>
          <p:nvPr/>
        </p:nvGrpSpPr>
        <p:grpSpPr>
          <a:xfrm>
            <a:off x="255325" y="6461577"/>
            <a:ext cx="3234321" cy="1509738"/>
            <a:chOff x="212754" y="5479305"/>
            <a:chExt cx="2309364" cy="1258113"/>
          </a:xfrm>
        </p:grpSpPr>
        <p:grpSp>
          <p:nvGrpSpPr>
            <p:cNvPr id="38" name="Group 37"/>
            <p:cNvGrpSpPr/>
            <p:nvPr/>
          </p:nvGrpSpPr>
          <p:grpSpPr>
            <a:xfrm>
              <a:off x="212754" y="5479305"/>
              <a:ext cx="1031882" cy="910485"/>
              <a:chOff x="1196318" y="3818538"/>
              <a:chExt cx="943838" cy="969820"/>
            </a:xfrm>
          </p:grpSpPr>
          <p:sp>
            <p:nvSpPr>
              <p:cNvPr id="40" name="Rectangle 39"/>
              <p:cNvSpPr/>
              <p:nvPr/>
            </p:nvSpPr>
            <p:spPr>
              <a:xfrm>
                <a:off x="1196318" y="3818538"/>
                <a:ext cx="943837" cy="939980"/>
              </a:xfrm>
              <a:prstGeom prst="rect">
                <a:avLst/>
              </a:prstGeom>
              <a:solidFill>
                <a:schemeClr val="accent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defTabSz="1457494" fontAlgn="auto">
                  <a:spcBef>
                    <a:spcPts val="0"/>
                  </a:spcBef>
                  <a:spcAft>
                    <a:spcPts val="0"/>
                  </a:spcAft>
                </a:pPr>
                <a:r>
                  <a:rPr lang="en-US" sz="1400" b="1" dirty="0">
                    <a:solidFill>
                      <a:prstClr val="white"/>
                    </a:solidFill>
                  </a:rPr>
                  <a:t>Saves</a:t>
                </a:r>
              </a:p>
            </p:txBody>
          </p:sp>
          <p:pic>
            <p:nvPicPr>
              <p:cNvPr id="41" name="image10.png"/>
              <p:cNvPicPr>
                <a:picLocks noChangeAspect="1"/>
              </p:cNvPicPr>
              <p:nvPr/>
            </p:nvPicPr>
            <p:blipFill>
              <a:blip r:embed="rId3">
                <a:extLst/>
              </a:blip>
              <a:stretch>
                <a:fillRect/>
              </a:stretch>
            </p:blipFill>
            <p:spPr>
              <a:xfrm>
                <a:off x="1467867" y="4105936"/>
                <a:ext cx="451765" cy="451766"/>
              </a:xfrm>
              <a:prstGeom prst="rect">
                <a:avLst/>
              </a:prstGeom>
              <a:ln w="12700">
                <a:miter lim="400000"/>
              </a:ln>
            </p:spPr>
          </p:pic>
          <p:sp>
            <p:nvSpPr>
              <p:cNvPr id="42" name="TextBox 41"/>
              <p:cNvSpPr txBox="1"/>
              <p:nvPr/>
            </p:nvSpPr>
            <p:spPr>
              <a:xfrm>
                <a:off x="1196318" y="4515163"/>
                <a:ext cx="943838" cy="273195"/>
              </a:xfrm>
              <a:prstGeom prst="rect">
                <a:avLst/>
              </a:prstGeom>
              <a:noFill/>
            </p:spPr>
            <p:txBody>
              <a:bodyPr wrap="square" rtlCol="0">
                <a:spAutoFit/>
              </a:bodyPr>
              <a:lstStyle/>
              <a:p>
                <a:pPr defTabSz="1457494" fontAlgn="auto">
                  <a:spcBef>
                    <a:spcPts val="0"/>
                  </a:spcBef>
                  <a:spcAft>
                    <a:spcPts val="0"/>
                  </a:spcAft>
                </a:pPr>
                <a:r>
                  <a:rPr lang="en-US" sz="1400" b="1" dirty="0">
                    <a:solidFill>
                      <a:prstClr val="white"/>
                    </a:solidFill>
                    <a:latin typeface="Calibri" panose="020F0502020204030204"/>
                  </a:rPr>
                  <a:t>Time</a:t>
                </a:r>
              </a:p>
            </p:txBody>
          </p:sp>
        </p:grpSp>
        <p:sp>
          <p:nvSpPr>
            <p:cNvPr id="39" name="TextBox 38"/>
            <p:cNvSpPr txBox="1"/>
            <p:nvPr/>
          </p:nvSpPr>
          <p:spPr>
            <a:xfrm>
              <a:off x="1288767" y="5485793"/>
              <a:ext cx="1233351" cy="1251625"/>
            </a:xfrm>
            <a:prstGeom prst="rect">
              <a:avLst/>
            </a:prstGeom>
            <a:noFill/>
          </p:spPr>
          <p:txBody>
            <a:bodyPr wrap="square" rtlCol="0">
              <a:spAutoFit/>
            </a:bodyPr>
            <a:lstStyle/>
            <a:p>
              <a:pPr defTabSz="1457494" fontAlgn="auto">
                <a:spcBef>
                  <a:spcPts val="0"/>
                </a:spcBef>
                <a:spcAft>
                  <a:spcPts val="0"/>
                </a:spcAft>
              </a:pPr>
              <a:r>
                <a:rPr lang="en-US" sz="1800" b="1" dirty="0">
                  <a:solidFill>
                    <a:srgbClr val="00B050"/>
                  </a:solidFill>
                  <a:latin typeface="Calibri" panose="020F0502020204030204"/>
                </a:rPr>
                <a:t>Transaction time from days to near instantaneous</a:t>
              </a:r>
            </a:p>
          </p:txBody>
        </p:sp>
      </p:grpSp>
      <p:grpSp>
        <p:nvGrpSpPr>
          <p:cNvPr id="76" name="Group 75"/>
          <p:cNvGrpSpPr/>
          <p:nvPr/>
        </p:nvGrpSpPr>
        <p:grpSpPr>
          <a:xfrm>
            <a:off x="11018386" y="6436471"/>
            <a:ext cx="2818870" cy="1133455"/>
            <a:chOff x="9696400" y="5481877"/>
            <a:chExt cx="2088234" cy="944545"/>
          </a:xfrm>
        </p:grpSpPr>
        <p:grpSp>
          <p:nvGrpSpPr>
            <p:cNvPr id="44" name="Group 43"/>
            <p:cNvGrpSpPr/>
            <p:nvPr/>
          </p:nvGrpSpPr>
          <p:grpSpPr>
            <a:xfrm>
              <a:off x="9696400" y="5481877"/>
              <a:ext cx="1018151" cy="944545"/>
              <a:chOff x="6419862" y="3818538"/>
              <a:chExt cx="943837" cy="956298"/>
            </a:xfrm>
          </p:grpSpPr>
          <p:sp>
            <p:nvSpPr>
              <p:cNvPr id="46" name="Rectangle 45"/>
              <p:cNvSpPr/>
              <p:nvPr/>
            </p:nvSpPr>
            <p:spPr>
              <a:xfrm>
                <a:off x="6419862" y="3818538"/>
                <a:ext cx="943837" cy="939980"/>
              </a:xfrm>
              <a:prstGeom prst="rect">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defTabSz="1457494" fontAlgn="auto">
                  <a:spcBef>
                    <a:spcPts val="0"/>
                  </a:spcBef>
                  <a:spcAft>
                    <a:spcPts val="0"/>
                  </a:spcAft>
                </a:pPr>
                <a:r>
                  <a:rPr lang="en-US" sz="1400" b="1" dirty="0">
                    <a:solidFill>
                      <a:prstClr val="white"/>
                    </a:solidFill>
                  </a:rPr>
                  <a:t>Reduces</a:t>
                </a:r>
              </a:p>
            </p:txBody>
          </p:sp>
          <p:pic>
            <p:nvPicPr>
              <p:cNvPr id="47" name="image8.png"/>
              <p:cNvPicPr>
                <a:picLocks noChangeAspect="1"/>
              </p:cNvPicPr>
              <p:nvPr/>
            </p:nvPicPr>
            <p:blipFill>
              <a:blip r:embed="rId4">
                <a:extLst/>
              </a:blip>
              <a:stretch>
                <a:fillRect/>
              </a:stretch>
            </p:blipFill>
            <p:spPr>
              <a:xfrm>
                <a:off x="6693671" y="4125025"/>
                <a:ext cx="441425" cy="382568"/>
              </a:xfrm>
              <a:prstGeom prst="rect">
                <a:avLst/>
              </a:prstGeom>
              <a:ln w="12700">
                <a:miter lim="400000"/>
              </a:ln>
            </p:spPr>
          </p:pic>
          <p:sp>
            <p:nvSpPr>
              <p:cNvPr id="48" name="TextBox 47"/>
              <p:cNvSpPr txBox="1"/>
              <p:nvPr/>
            </p:nvSpPr>
            <p:spPr>
              <a:xfrm>
                <a:off x="6439554" y="4515164"/>
                <a:ext cx="924145" cy="259672"/>
              </a:xfrm>
              <a:prstGeom prst="rect">
                <a:avLst/>
              </a:prstGeom>
              <a:noFill/>
            </p:spPr>
            <p:txBody>
              <a:bodyPr wrap="square" rtlCol="0">
                <a:spAutoFit/>
              </a:bodyPr>
              <a:lstStyle/>
              <a:p>
                <a:pPr defTabSz="1457494" fontAlgn="auto">
                  <a:spcBef>
                    <a:spcPts val="0"/>
                  </a:spcBef>
                  <a:spcAft>
                    <a:spcPts val="0"/>
                  </a:spcAft>
                </a:pPr>
                <a:r>
                  <a:rPr lang="en-US" sz="1400" b="1" dirty="0">
                    <a:solidFill>
                      <a:prstClr val="white"/>
                    </a:solidFill>
                    <a:latin typeface="Calibri" panose="020F0502020204030204"/>
                  </a:rPr>
                  <a:t>Risk</a:t>
                </a:r>
              </a:p>
            </p:txBody>
          </p:sp>
        </p:grpSp>
        <p:sp>
          <p:nvSpPr>
            <p:cNvPr id="45" name="TextBox 44"/>
            <p:cNvSpPr txBox="1"/>
            <p:nvPr/>
          </p:nvSpPr>
          <p:spPr>
            <a:xfrm>
              <a:off x="10763316" y="5559797"/>
              <a:ext cx="1021318" cy="784829"/>
            </a:xfrm>
            <a:prstGeom prst="rect">
              <a:avLst/>
            </a:prstGeom>
            <a:noFill/>
          </p:spPr>
          <p:txBody>
            <a:bodyPr wrap="square" rtlCol="0">
              <a:spAutoFit/>
            </a:bodyPr>
            <a:lstStyle/>
            <a:p>
              <a:pPr defTabSz="1457494" fontAlgn="auto">
                <a:spcBef>
                  <a:spcPts val="0"/>
                </a:spcBef>
                <a:spcAft>
                  <a:spcPts val="0"/>
                </a:spcAft>
              </a:pPr>
              <a:r>
                <a:rPr lang="en-US" sz="1800" b="1" dirty="0">
                  <a:solidFill>
                    <a:srgbClr val="44546A">
                      <a:lumMod val="75000"/>
                    </a:srgbClr>
                  </a:solidFill>
                  <a:latin typeface="Calibri" panose="020F0502020204030204"/>
                </a:rPr>
                <a:t>Tampering, fraud, disputes</a:t>
              </a:r>
            </a:p>
          </p:txBody>
        </p:sp>
      </p:grpSp>
      <p:grpSp>
        <p:nvGrpSpPr>
          <p:cNvPr id="74" name="Group 73"/>
          <p:cNvGrpSpPr/>
          <p:nvPr/>
        </p:nvGrpSpPr>
        <p:grpSpPr>
          <a:xfrm>
            <a:off x="3932277" y="6436471"/>
            <a:ext cx="2926733" cy="1121301"/>
            <a:chOff x="3319067" y="5468627"/>
            <a:chExt cx="2438943" cy="934417"/>
          </a:xfrm>
        </p:grpSpPr>
        <p:grpSp>
          <p:nvGrpSpPr>
            <p:cNvPr id="50" name="Group 49"/>
            <p:cNvGrpSpPr/>
            <p:nvPr/>
          </p:nvGrpSpPr>
          <p:grpSpPr>
            <a:xfrm>
              <a:off x="3319067" y="5468627"/>
              <a:ext cx="1908551" cy="934417"/>
              <a:chOff x="3852969" y="3818538"/>
              <a:chExt cx="943837" cy="960176"/>
            </a:xfrm>
          </p:grpSpPr>
          <p:sp>
            <p:nvSpPr>
              <p:cNvPr id="52" name="Rectangle 51"/>
              <p:cNvSpPr/>
              <p:nvPr/>
            </p:nvSpPr>
            <p:spPr>
              <a:xfrm>
                <a:off x="3852969" y="3818538"/>
                <a:ext cx="535359" cy="939980"/>
              </a:xfrm>
              <a:prstGeom prst="rect">
                <a:avLst/>
              </a:prstGeom>
              <a:solidFill>
                <a:srgbClr val="33996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defTabSz="1457494" fontAlgn="auto">
                  <a:spcBef>
                    <a:spcPts val="0"/>
                  </a:spcBef>
                  <a:spcAft>
                    <a:spcPts val="0"/>
                  </a:spcAft>
                </a:pPr>
                <a:r>
                  <a:rPr lang="en-US" sz="1400" b="1" dirty="0">
                    <a:solidFill>
                      <a:prstClr val="white"/>
                    </a:solidFill>
                  </a:rPr>
                  <a:t>Lowers</a:t>
                </a:r>
              </a:p>
            </p:txBody>
          </p:sp>
          <p:pic>
            <p:nvPicPr>
              <p:cNvPr id="53" name="image9.png"/>
              <p:cNvPicPr>
                <a:picLocks noChangeAspect="1"/>
              </p:cNvPicPr>
              <p:nvPr/>
            </p:nvPicPr>
            <p:blipFill>
              <a:blip r:embed="rId5">
                <a:extLst/>
              </a:blip>
              <a:stretch>
                <a:fillRect/>
              </a:stretch>
            </p:blipFill>
            <p:spPr>
              <a:xfrm>
                <a:off x="3935198" y="4177256"/>
                <a:ext cx="409333" cy="272889"/>
              </a:xfrm>
              <a:prstGeom prst="rect">
                <a:avLst/>
              </a:prstGeom>
              <a:ln w="12700">
                <a:miter lim="400000"/>
              </a:ln>
            </p:spPr>
          </p:pic>
          <p:sp>
            <p:nvSpPr>
              <p:cNvPr id="54" name="TextBox 53"/>
              <p:cNvSpPr txBox="1"/>
              <p:nvPr/>
            </p:nvSpPr>
            <p:spPr>
              <a:xfrm>
                <a:off x="3861164" y="4515163"/>
                <a:ext cx="935642" cy="263551"/>
              </a:xfrm>
              <a:prstGeom prst="rect">
                <a:avLst/>
              </a:prstGeom>
              <a:noFill/>
            </p:spPr>
            <p:txBody>
              <a:bodyPr wrap="square" rtlCol="0">
                <a:spAutoFit/>
              </a:bodyPr>
              <a:lstStyle/>
              <a:p>
                <a:pPr defTabSz="1457494" fontAlgn="auto">
                  <a:spcBef>
                    <a:spcPts val="0"/>
                  </a:spcBef>
                  <a:spcAft>
                    <a:spcPts val="0"/>
                  </a:spcAft>
                </a:pPr>
                <a:r>
                  <a:rPr lang="en-US" sz="1400" b="1" dirty="0">
                    <a:solidFill>
                      <a:prstClr val="white"/>
                    </a:solidFill>
                    <a:latin typeface="Calibri" panose="020F0502020204030204"/>
                  </a:rPr>
                  <a:t>Cost</a:t>
                </a:r>
              </a:p>
            </p:txBody>
          </p:sp>
        </p:grpSp>
        <p:sp>
          <p:nvSpPr>
            <p:cNvPr id="51" name="TextBox 50"/>
            <p:cNvSpPr txBox="1"/>
            <p:nvPr/>
          </p:nvSpPr>
          <p:spPr>
            <a:xfrm>
              <a:off x="4409068" y="5511760"/>
              <a:ext cx="1348942" cy="769441"/>
            </a:xfrm>
            <a:prstGeom prst="rect">
              <a:avLst/>
            </a:prstGeom>
            <a:noFill/>
          </p:spPr>
          <p:txBody>
            <a:bodyPr wrap="square" rtlCol="0">
              <a:spAutoFit/>
            </a:bodyPr>
            <a:lstStyle/>
            <a:p>
              <a:pPr defTabSz="1457494" fontAlgn="auto">
                <a:spcBef>
                  <a:spcPts val="0"/>
                </a:spcBef>
                <a:spcAft>
                  <a:spcPts val="0"/>
                </a:spcAft>
              </a:pPr>
              <a:r>
                <a:rPr lang="en-US" sz="1800" b="1" dirty="0">
                  <a:solidFill>
                    <a:srgbClr val="336600"/>
                  </a:solidFill>
                  <a:latin typeface="Calibri" panose="020F0502020204030204"/>
                </a:rPr>
                <a:t>Overheads and intermediary costs reduced</a:t>
              </a:r>
            </a:p>
          </p:txBody>
        </p:sp>
      </p:grpSp>
      <p:grpSp>
        <p:nvGrpSpPr>
          <p:cNvPr id="75" name="Group 74"/>
          <p:cNvGrpSpPr/>
          <p:nvPr/>
        </p:nvGrpSpPr>
        <p:grpSpPr>
          <a:xfrm>
            <a:off x="7401284" y="6457737"/>
            <a:ext cx="3012890" cy="1121302"/>
            <a:chOff x="6308360" y="5474630"/>
            <a:chExt cx="2510741" cy="934418"/>
          </a:xfrm>
        </p:grpSpPr>
        <p:grpSp>
          <p:nvGrpSpPr>
            <p:cNvPr id="62" name="Group 61"/>
            <p:cNvGrpSpPr/>
            <p:nvPr/>
          </p:nvGrpSpPr>
          <p:grpSpPr>
            <a:xfrm>
              <a:off x="6308360" y="5474630"/>
              <a:ext cx="1908551" cy="934418"/>
              <a:chOff x="3852969" y="3818538"/>
              <a:chExt cx="943837" cy="960177"/>
            </a:xfrm>
          </p:grpSpPr>
          <p:sp>
            <p:nvSpPr>
              <p:cNvPr id="64" name="Rectangle 63"/>
              <p:cNvSpPr/>
              <p:nvPr/>
            </p:nvSpPr>
            <p:spPr>
              <a:xfrm>
                <a:off x="3852969" y="3818538"/>
                <a:ext cx="535359" cy="939980"/>
              </a:xfrm>
              <a:prstGeom prst="rect">
                <a:avLst/>
              </a:prstGeom>
              <a:solidFill>
                <a:srgbClr val="7030A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defTabSz="1457494" fontAlgn="auto">
                  <a:spcBef>
                    <a:spcPts val="0"/>
                  </a:spcBef>
                  <a:spcAft>
                    <a:spcPts val="0"/>
                  </a:spcAft>
                </a:pPr>
                <a:r>
                  <a:rPr lang="en-US" sz="1400" b="1" dirty="0">
                    <a:solidFill>
                      <a:prstClr val="white"/>
                    </a:solidFill>
                  </a:rPr>
                  <a:t>Global</a:t>
                </a:r>
              </a:p>
            </p:txBody>
          </p:sp>
          <p:sp>
            <p:nvSpPr>
              <p:cNvPr id="65" name="TextBox 64"/>
              <p:cNvSpPr txBox="1"/>
              <p:nvPr/>
            </p:nvSpPr>
            <p:spPr>
              <a:xfrm>
                <a:off x="3861164" y="4515164"/>
                <a:ext cx="935642" cy="263551"/>
              </a:xfrm>
              <a:prstGeom prst="rect">
                <a:avLst/>
              </a:prstGeom>
              <a:noFill/>
            </p:spPr>
            <p:txBody>
              <a:bodyPr wrap="square" rtlCol="0">
                <a:spAutoFit/>
              </a:bodyPr>
              <a:lstStyle/>
              <a:p>
                <a:pPr defTabSz="1457494" fontAlgn="auto">
                  <a:spcBef>
                    <a:spcPts val="0"/>
                  </a:spcBef>
                  <a:spcAft>
                    <a:spcPts val="0"/>
                  </a:spcAft>
                </a:pPr>
                <a:r>
                  <a:rPr lang="en-US" sz="1400" b="1" dirty="0">
                    <a:solidFill>
                      <a:prstClr val="white"/>
                    </a:solidFill>
                    <a:latin typeface="Calibri" panose="020F0502020204030204"/>
                  </a:rPr>
                  <a:t>Visibility</a:t>
                </a:r>
              </a:p>
            </p:txBody>
          </p:sp>
        </p:grpSp>
        <p:sp>
          <p:nvSpPr>
            <p:cNvPr id="63" name="TextBox 62"/>
            <p:cNvSpPr txBox="1"/>
            <p:nvPr/>
          </p:nvSpPr>
          <p:spPr>
            <a:xfrm>
              <a:off x="7457167" y="5628809"/>
              <a:ext cx="1361934" cy="538609"/>
            </a:xfrm>
            <a:prstGeom prst="rect">
              <a:avLst/>
            </a:prstGeom>
            <a:noFill/>
          </p:spPr>
          <p:txBody>
            <a:bodyPr wrap="square" rtlCol="0">
              <a:spAutoFit/>
            </a:bodyPr>
            <a:lstStyle/>
            <a:p>
              <a:pPr defTabSz="1457494" fontAlgn="auto">
                <a:spcBef>
                  <a:spcPts val="0"/>
                </a:spcBef>
                <a:spcAft>
                  <a:spcPts val="0"/>
                </a:spcAft>
              </a:pPr>
              <a:r>
                <a:rPr lang="en-US" sz="1800" b="1" dirty="0">
                  <a:solidFill>
                    <a:srgbClr val="7030A0"/>
                  </a:solidFill>
                  <a:latin typeface="Calibri" panose="020F0502020204030204"/>
                </a:rPr>
                <a:t>Instantaneous global visibility  </a:t>
              </a:r>
            </a:p>
          </p:txBody>
        </p:sp>
        <p:sp>
          <p:nvSpPr>
            <p:cNvPr id="57" name="Flowchart: Connector 56"/>
            <p:cNvSpPr/>
            <p:nvPr/>
          </p:nvSpPr>
          <p:spPr bwMode="auto">
            <a:xfrm>
              <a:off x="6621040" y="5719106"/>
              <a:ext cx="457200" cy="457200"/>
            </a:xfrm>
            <a:prstGeom prst="flowChartConnector">
              <a:avLst/>
            </a:prstGeom>
            <a:noFill/>
            <a:ln w="9525" cap="flat" cmpd="sng" algn="ctr">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546726" fontAlgn="auto">
                <a:lnSpc>
                  <a:spcPct val="90000"/>
                </a:lnSpc>
                <a:spcBef>
                  <a:spcPts val="0"/>
                </a:spcBef>
                <a:spcAft>
                  <a:spcPts val="0"/>
                </a:spcAft>
              </a:pPr>
              <a:endParaRPr lang="en-US" sz="2200">
                <a:solidFill>
                  <a:prstClr val="black"/>
                </a:solidFill>
                <a:latin typeface="Calibri" panose="020F0502020204030204"/>
              </a:endParaRPr>
            </a:p>
          </p:txBody>
        </p:sp>
        <p:sp>
          <p:nvSpPr>
            <p:cNvPr id="58" name="Oval 57"/>
            <p:cNvSpPr/>
            <p:nvPr/>
          </p:nvSpPr>
          <p:spPr bwMode="auto">
            <a:xfrm flipV="1">
              <a:off x="6548386" y="5849958"/>
              <a:ext cx="139784" cy="89522"/>
            </a:xfrm>
            <a:prstGeom prst="ellipse">
              <a:avLst/>
            </a:prstGeom>
            <a:solidFill>
              <a:schemeClr val="bg1"/>
            </a:solidFill>
            <a:ln w="9525" cap="flat" cmpd="sng" algn="ctr">
              <a:no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defTabSz="546726" fontAlgn="auto">
                <a:lnSpc>
                  <a:spcPct val="90000"/>
                </a:lnSpc>
                <a:spcBef>
                  <a:spcPts val="0"/>
                </a:spcBef>
                <a:spcAft>
                  <a:spcPts val="0"/>
                </a:spcAft>
              </a:pPr>
              <a:endParaRPr lang="en-US" sz="2200">
                <a:solidFill>
                  <a:prstClr val="black"/>
                </a:solidFill>
                <a:latin typeface="Calibri" panose="020F0502020204030204"/>
              </a:endParaRPr>
            </a:p>
          </p:txBody>
        </p:sp>
        <p:sp>
          <p:nvSpPr>
            <p:cNvPr id="59" name="Oval 58"/>
            <p:cNvSpPr/>
            <p:nvPr/>
          </p:nvSpPr>
          <p:spPr bwMode="auto">
            <a:xfrm flipV="1">
              <a:off x="6700786" y="6110557"/>
              <a:ext cx="139784" cy="89522"/>
            </a:xfrm>
            <a:prstGeom prst="ellipse">
              <a:avLst/>
            </a:prstGeom>
            <a:solidFill>
              <a:schemeClr val="bg1"/>
            </a:solidFill>
            <a:ln w="9525" cap="flat" cmpd="sng" algn="ctr">
              <a:no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defTabSz="546726" fontAlgn="auto">
                <a:lnSpc>
                  <a:spcPct val="90000"/>
                </a:lnSpc>
                <a:spcBef>
                  <a:spcPts val="0"/>
                </a:spcBef>
                <a:spcAft>
                  <a:spcPts val="0"/>
                </a:spcAft>
              </a:pPr>
              <a:endParaRPr lang="en-US" sz="2200">
                <a:solidFill>
                  <a:prstClr val="black"/>
                </a:solidFill>
                <a:latin typeface="Calibri" panose="020F0502020204030204"/>
              </a:endParaRPr>
            </a:p>
          </p:txBody>
        </p:sp>
        <p:sp>
          <p:nvSpPr>
            <p:cNvPr id="60" name="Oval 59"/>
            <p:cNvSpPr/>
            <p:nvPr/>
          </p:nvSpPr>
          <p:spPr bwMode="auto">
            <a:xfrm flipV="1">
              <a:off x="6912658" y="5733003"/>
              <a:ext cx="139784" cy="89522"/>
            </a:xfrm>
            <a:prstGeom prst="ellipse">
              <a:avLst/>
            </a:prstGeom>
            <a:solidFill>
              <a:schemeClr val="bg1"/>
            </a:solidFill>
            <a:ln w="9525" cap="flat" cmpd="sng" algn="ctr">
              <a:no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defTabSz="546726" fontAlgn="auto">
                <a:lnSpc>
                  <a:spcPct val="90000"/>
                </a:lnSpc>
                <a:spcBef>
                  <a:spcPts val="0"/>
                </a:spcBef>
                <a:spcAft>
                  <a:spcPts val="0"/>
                </a:spcAft>
              </a:pPr>
              <a:endParaRPr lang="en-US" sz="2200">
                <a:solidFill>
                  <a:prstClr val="black"/>
                </a:solidFill>
                <a:latin typeface="Calibri" panose="020F0502020204030204"/>
              </a:endParaRPr>
            </a:p>
          </p:txBody>
        </p:sp>
        <p:sp>
          <p:nvSpPr>
            <p:cNvPr id="61" name="Oval 60"/>
            <p:cNvSpPr/>
            <p:nvPr/>
          </p:nvSpPr>
          <p:spPr bwMode="auto">
            <a:xfrm flipV="1">
              <a:off x="6984666" y="6002358"/>
              <a:ext cx="139784" cy="89522"/>
            </a:xfrm>
            <a:prstGeom prst="ellipse">
              <a:avLst/>
            </a:prstGeom>
            <a:solidFill>
              <a:schemeClr val="bg1"/>
            </a:solidFill>
            <a:ln w="9525" cap="flat" cmpd="sng" algn="ctr">
              <a:no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defTabSz="546726" fontAlgn="auto">
                <a:lnSpc>
                  <a:spcPct val="90000"/>
                </a:lnSpc>
                <a:spcBef>
                  <a:spcPts val="0"/>
                </a:spcBef>
                <a:spcAft>
                  <a:spcPts val="0"/>
                </a:spcAft>
              </a:pPr>
              <a:endParaRPr lang="en-US" sz="2200">
                <a:solidFill>
                  <a:prstClr val="black"/>
                </a:solidFill>
                <a:latin typeface="Calibri" panose="020F0502020204030204"/>
              </a:endParaRPr>
            </a:p>
          </p:txBody>
        </p:sp>
      </p:grpSp>
      <p:grpSp>
        <p:nvGrpSpPr>
          <p:cNvPr id="88" name="Group 87"/>
          <p:cNvGrpSpPr/>
          <p:nvPr/>
        </p:nvGrpSpPr>
        <p:grpSpPr>
          <a:xfrm>
            <a:off x="255325" y="4617647"/>
            <a:ext cx="3126293" cy="1303021"/>
            <a:chOff x="2770676" y="3996716"/>
            <a:chExt cx="2605244" cy="1085851"/>
          </a:xfrm>
        </p:grpSpPr>
        <p:sp>
          <p:nvSpPr>
            <p:cNvPr id="69" name="TextBox 68"/>
            <p:cNvSpPr txBox="1"/>
            <p:nvPr/>
          </p:nvSpPr>
          <p:spPr>
            <a:xfrm>
              <a:off x="3899204" y="4108181"/>
              <a:ext cx="1476716" cy="784830"/>
            </a:xfrm>
            <a:prstGeom prst="rect">
              <a:avLst/>
            </a:prstGeom>
            <a:noFill/>
          </p:spPr>
          <p:txBody>
            <a:bodyPr wrap="square" rtlCol="0">
              <a:spAutoFit/>
            </a:bodyPr>
            <a:lstStyle/>
            <a:p>
              <a:pPr defTabSz="1457494" fontAlgn="auto">
                <a:spcBef>
                  <a:spcPts val="0"/>
                </a:spcBef>
                <a:spcAft>
                  <a:spcPts val="0"/>
                </a:spcAft>
              </a:pPr>
              <a:r>
                <a:rPr lang="en-US" sz="1800" b="1" dirty="0">
                  <a:solidFill>
                    <a:srgbClr val="0070C0"/>
                  </a:solidFill>
                  <a:latin typeface="Calibri" panose="020F0502020204030204"/>
                </a:rPr>
                <a:t>Multi-party, Federation of  trust</a:t>
              </a:r>
            </a:p>
          </p:txBody>
        </p:sp>
        <p:pic>
          <p:nvPicPr>
            <p:cNvPr id="66" name="image6.png"/>
            <p:cNvPicPr>
              <a:picLocks noChangeAspect="1"/>
            </p:cNvPicPr>
            <p:nvPr/>
          </p:nvPicPr>
          <p:blipFill>
            <a:blip r:embed="rId6">
              <a:extLst/>
            </a:blip>
            <a:stretch>
              <a:fillRect/>
            </a:stretch>
          </p:blipFill>
          <p:spPr>
            <a:xfrm>
              <a:off x="2770676" y="3996716"/>
              <a:ext cx="1085850" cy="1085851"/>
            </a:xfrm>
            <a:prstGeom prst="rect">
              <a:avLst/>
            </a:prstGeom>
            <a:ln w="12700">
              <a:miter lim="400000"/>
            </a:ln>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342" y="288305"/>
            <a:ext cx="2726314" cy="3254996"/>
          </a:xfrm>
          <a:prstGeom prst="rect">
            <a:avLst/>
          </a:prstGeom>
          <a:ln>
            <a:solidFill>
              <a:schemeClr val="bg1"/>
            </a:solidFill>
          </a:ln>
        </p:spPr>
      </p:pic>
      <p:grpSp>
        <p:nvGrpSpPr>
          <p:cNvPr id="85" name="Group 84"/>
          <p:cNvGrpSpPr/>
          <p:nvPr/>
        </p:nvGrpSpPr>
        <p:grpSpPr>
          <a:xfrm>
            <a:off x="10132989" y="732127"/>
            <a:ext cx="5544006" cy="3279459"/>
            <a:chOff x="5570961" y="176854"/>
            <a:chExt cx="6033515" cy="3245194"/>
          </a:xfrm>
        </p:grpSpPr>
        <p:graphicFrame>
          <p:nvGraphicFramePr>
            <p:cNvPr id="80" name="Diagram 79"/>
            <p:cNvGraphicFramePr/>
            <p:nvPr>
              <p:extLst>
                <p:ext uri="{D42A27DB-BD31-4B8C-83A1-F6EECF244321}">
                  <p14:modId xmlns:p14="http://schemas.microsoft.com/office/powerpoint/2010/main" val="321731668"/>
                </p:ext>
              </p:extLst>
            </p:nvPr>
          </p:nvGraphicFramePr>
          <p:xfrm>
            <a:off x="5570961" y="176854"/>
            <a:ext cx="6033515" cy="32451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1" name="TextBox 80"/>
            <p:cNvSpPr txBox="1"/>
            <p:nvPr/>
          </p:nvSpPr>
          <p:spPr>
            <a:xfrm>
              <a:off x="7200379" y="1196751"/>
              <a:ext cx="1378852" cy="357706"/>
            </a:xfrm>
            <a:prstGeom prst="rect">
              <a:avLst/>
            </a:prstGeom>
            <a:noFill/>
          </p:spPr>
          <p:txBody>
            <a:bodyPr wrap="square" rtlCol="0">
              <a:spAutoFit/>
            </a:bodyPr>
            <a:lstStyle/>
            <a:p>
              <a:pPr defTabSz="1457494" fontAlgn="auto">
                <a:spcBef>
                  <a:spcPts val="0"/>
                </a:spcBef>
                <a:spcAft>
                  <a:spcPts val="0"/>
                </a:spcAft>
              </a:pPr>
              <a:r>
                <a:rPr lang="en-US" sz="1800" b="1" dirty="0">
                  <a:solidFill>
                    <a:prstClr val="white"/>
                  </a:solidFill>
                  <a:latin typeface="Calibri" panose="020F0502020204030204"/>
                </a:rPr>
                <a:t>Consensus</a:t>
              </a:r>
            </a:p>
          </p:txBody>
        </p:sp>
        <p:sp>
          <p:nvSpPr>
            <p:cNvPr id="82" name="TextBox 81"/>
            <p:cNvSpPr txBox="1"/>
            <p:nvPr/>
          </p:nvSpPr>
          <p:spPr>
            <a:xfrm>
              <a:off x="8587718" y="1196751"/>
              <a:ext cx="1553437" cy="357706"/>
            </a:xfrm>
            <a:prstGeom prst="rect">
              <a:avLst/>
            </a:prstGeom>
            <a:noFill/>
          </p:spPr>
          <p:txBody>
            <a:bodyPr wrap="square" rtlCol="0">
              <a:spAutoFit/>
            </a:bodyPr>
            <a:lstStyle/>
            <a:p>
              <a:pPr defTabSz="1457494" fontAlgn="auto">
                <a:spcBef>
                  <a:spcPts val="0"/>
                </a:spcBef>
                <a:spcAft>
                  <a:spcPts val="0"/>
                </a:spcAft>
              </a:pPr>
              <a:r>
                <a:rPr lang="en-US" sz="1800" b="1" dirty="0">
                  <a:solidFill>
                    <a:prstClr val="white"/>
                  </a:solidFill>
                  <a:latin typeface="Calibri" panose="020F0502020204030204"/>
                </a:rPr>
                <a:t>Provenance</a:t>
              </a:r>
            </a:p>
          </p:txBody>
        </p:sp>
        <p:sp>
          <p:nvSpPr>
            <p:cNvPr id="83" name="TextBox 82"/>
            <p:cNvSpPr txBox="1"/>
            <p:nvPr/>
          </p:nvSpPr>
          <p:spPr>
            <a:xfrm>
              <a:off x="7075299" y="1979411"/>
              <a:ext cx="1378852" cy="357706"/>
            </a:xfrm>
            <a:prstGeom prst="rect">
              <a:avLst/>
            </a:prstGeom>
            <a:noFill/>
          </p:spPr>
          <p:txBody>
            <a:bodyPr wrap="square" rtlCol="0">
              <a:spAutoFit/>
            </a:bodyPr>
            <a:lstStyle/>
            <a:p>
              <a:pPr algn="r" defTabSz="1457494" fontAlgn="auto">
                <a:spcBef>
                  <a:spcPts val="0"/>
                </a:spcBef>
                <a:spcAft>
                  <a:spcPts val="0"/>
                </a:spcAft>
              </a:pPr>
              <a:r>
                <a:rPr lang="en-US" sz="1800" b="1" dirty="0">
                  <a:solidFill>
                    <a:prstClr val="white"/>
                  </a:solidFill>
                  <a:latin typeface="Calibri" panose="020F0502020204030204"/>
                </a:rPr>
                <a:t>Finality</a:t>
              </a:r>
            </a:p>
          </p:txBody>
        </p:sp>
        <p:sp>
          <p:nvSpPr>
            <p:cNvPr id="84" name="TextBox 83"/>
            <p:cNvSpPr txBox="1"/>
            <p:nvPr/>
          </p:nvSpPr>
          <p:spPr>
            <a:xfrm>
              <a:off x="8551852" y="1992820"/>
              <a:ext cx="1561926" cy="357706"/>
            </a:xfrm>
            <a:prstGeom prst="rect">
              <a:avLst/>
            </a:prstGeom>
            <a:noFill/>
          </p:spPr>
          <p:txBody>
            <a:bodyPr wrap="square" rtlCol="0">
              <a:spAutoFit/>
            </a:bodyPr>
            <a:lstStyle/>
            <a:p>
              <a:pPr defTabSz="1457494" fontAlgn="auto">
                <a:spcBef>
                  <a:spcPts val="0"/>
                </a:spcBef>
                <a:spcAft>
                  <a:spcPts val="0"/>
                </a:spcAft>
              </a:pPr>
              <a:r>
                <a:rPr lang="en-US" sz="1800" b="1" dirty="0">
                  <a:solidFill>
                    <a:prstClr val="white"/>
                  </a:solidFill>
                  <a:latin typeface="Calibri" panose="020F0502020204030204"/>
                </a:rPr>
                <a:t>Immutability</a:t>
              </a:r>
            </a:p>
          </p:txBody>
        </p:sp>
      </p:grpSp>
      <p:grpSp>
        <p:nvGrpSpPr>
          <p:cNvPr id="89" name="Group 88"/>
          <p:cNvGrpSpPr/>
          <p:nvPr/>
        </p:nvGrpSpPr>
        <p:grpSpPr>
          <a:xfrm>
            <a:off x="3475059" y="4454305"/>
            <a:ext cx="3530440" cy="1467000"/>
            <a:chOff x="6415911" y="3925835"/>
            <a:chExt cx="3018666" cy="1367781"/>
          </a:xfrm>
        </p:grpSpPr>
        <p:pic>
          <p:nvPicPr>
            <p:cNvPr id="86" name="Picture 8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15911" y="3925835"/>
              <a:ext cx="1575922" cy="1367781"/>
            </a:xfrm>
            <a:prstGeom prst="rect">
              <a:avLst/>
            </a:prstGeom>
          </p:spPr>
        </p:pic>
        <p:sp>
          <p:nvSpPr>
            <p:cNvPr id="87" name="TextBox 86"/>
            <p:cNvSpPr txBox="1"/>
            <p:nvPr/>
          </p:nvSpPr>
          <p:spPr>
            <a:xfrm>
              <a:off x="7733221" y="4142678"/>
              <a:ext cx="1701356" cy="895316"/>
            </a:xfrm>
            <a:prstGeom prst="rect">
              <a:avLst/>
            </a:prstGeom>
            <a:noFill/>
          </p:spPr>
          <p:txBody>
            <a:bodyPr wrap="square" rtlCol="0">
              <a:spAutoFit/>
            </a:bodyPr>
            <a:lstStyle/>
            <a:p>
              <a:pPr defTabSz="1457494" fontAlgn="auto">
                <a:spcBef>
                  <a:spcPts val="0"/>
                </a:spcBef>
                <a:spcAft>
                  <a:spcPts val="0"/>
                </a:spcAft>
              </a:pPr>
              <a:endParaRPr lang="en-US" sz="1900" b="1" dirty="0">
                <a:solidFill>
                  <a:srgbClr val="00B0F0"/>
                </a:solidFill>
                <a:latin typeface="Calibri" panose="020F0502020204030204"/>
              </a:endParaRPr>
            </a:p>
            <a:p>
              <a:pPr defTabSz="1457494" fontAlgn="auto">
                <a:spcBef>
                  <a:spcPts val="0"/>
                </a:spcBef>
                <a:spcAft>
                  <a:spcPts val="0"/>
                </a:spcAft>
              </a:pPr>
              <a:r>
                <a:rPr lang="en-US" sz="1800" b="1" dirty="0">
                  <a:solidFill>
                    <a:srgbClr val="00B0F0"/>
                  </a:solidFill>
                  <a:latin typeface="Calibri" panose="020F0502020204030204"/>
                </a:rPr>
                <a:t>Prevents/solves disputes</a:t>
              </a:r>
            </a:p>
          </p:txBody>
        </p:sp>
      </p:grpSp>
      <p:grpSp>
        <p:nvGrpSpPr>
          <p:cNvPr id="5" name="Group 4"/>
          <p:cNvGrpSpPr/>
          <p:nvPr/>
        </p:nvGrpSpPr>
        <p:grpSpPr>
          <a:xfrm>
            <a:off x="10453834" y="4571352"/>
            <a:ext cx="4314062" cy="1232906"/>
            <a:chOff x="8053158" y="3919743"/>
            <a:chExt cx="3595052" cy="1027422"/>
          </a:xfrm>
        </p:grpSpPr>
        <p:pic>
          <p:nvPicPr>
            <p:cNvPr id="90" name="Picture 89"/>
            <p:cNvPicPr>
              <a:picLocks noChangeAspect="1"/>
            </p:cNvPicPr>
            <p:nvPr/>
          </p:nvPicPr>
          <p:blipFill rotWithShape="1">
            <a:blip r:embed="rId14">
              <a:extLst>
                <a:ext uri="{28A0092B-C50C-407E-A947-70E740481C1C}">
                  <a14:useLocalDpi xmlns:a14="http://schemas.microsoft.com/office/drawing/2010/main" val="0"/>
                </a:ext>
              </a:extLst>
            </a:blip>
            <a:srcRect l="15981" t="1" b="-431"/>
            <a:stretch/>
          </p:blipFill>
          <p:spPr>
            <a:xfrm>
              <a:off x="8053158" y="3919743"/>
              <a:ext cx="1841851" cy="1027422"/>
            </a:xfrm>
            <a:prstGeom prst="rect">
              <a:avLst/>
            </a:prstGeom>
          </p:spPr>
        </p:pic>
        <p:sp>
          <p:nvSpPr>
            <p:cNvPr id="91" name="TextBox 90"/>
            <p:cNvSpPr txBox="1"/>
            <p:nvPr/>
          </p:nvSpPr>
          <p:spPr>
            <a:xfrm>
              <a:off x="9753086" y="4091888"/>
              <a:ext cx="1895124" cy="784830"/>
            </a:xfrm>
            <a:prstGeom prst="rect">
              <a:avLst/>
            </a:prstGeom>
            <a:noFill/>
          </p:spPr>
          <p:txBody>
            <a:bodyPr wrap="square" rtlCol="0">
              <a:spAutoFit/>
            </a:bodyPr>
            <a:lstStyle/>
            <a:p>
              <a:pPr defTabSz="1457494" fontAlgn="auto">
                <a:spcBef>
                  <a:spcPts val="0"/>
                </a:spcBef>
                <a:spcAft>
                  <a:spcPts val="0"/>
                </a:spcAft>
              </a:pPr>
              <a:r>
                <a:rPr lang="en-US" sz="1800" b="1" dirty="0">
                  <a:solidFill>
                    <a:srgbClr val="008080"/>
                  </a:solidFill>
                  <a:latin typeface="Calibri" panose="020F0502020204030204"/>
                </a:rPr>
                <a:t>Real-time collaboration within and across industries </a:t>
              </a:r>
            </a:p>
          </p:txBody>
        </p:sp>
      </p:grpSp>
      <p:sp>
        <p:nvSpPr>
          <p:cNvPr id="2" name="TextBox 1"/>
          <p:cNvSpPr txBox="1"/>
          <p:nvPr/>
        </p:nvSpPr>
        <p:spPr>
          <a:xfrm>
            <a:off x="3387151" y="1278417"/>
            <a:ext cx="8982660" cy="2264884"/>
          </a:xfrm>
          <a:prstGeom prst="rect">
            <a:avLst/>
          </a:prstGeom>
          <a:noFill/>
        </p:spPr>
        <p:txBody>
          <a:bodyPr wrap="square" lIns="109336" tIns="54690" rIns="109336" bIns="54690" rtlCol="0">
            <a:spAutoFit/>
          </a:bodyPr>
          <a:lstStyle/>
          <a:p>
            <a:pPr defTabSz="1093182" fontAlgn="auto">
              <a:spcBef>
                <a:spcPts val="0"/>
              </a:spcBef>
              <a:spcAft>
                <a:spcPts val="0"/>
              </a:spcAft>
            </a:pPr>
            <a:r>
              <a:rPr lang="en-US" sz="2000" dirty="0">
                <a:solidFill>
                  <a:prstClr val="white"/>
                </a:solidFill>
                <a:latin typeface="Calibri" panose="020F0502020204030204"/>
              </a:rPr>
              <a:t>IBM </a:t>
            </a:r>
            <a:r>
              <a:rPr lang="en-US" sz="2000" dirty="0" err="1">
                <a:solidFill>
                  <a:prstClr val="white"/>
                </a:solidFill>
                <a:latin typeface="Calibri" panose="020F0502020204030204"/>
              </a:rPr>
              <a:t>Blockchain</a:t>
            </a:r>
            <a:r>
              <a:rPr lang="en-US" sz="2000" dirty="0">
                <a:solidFill>
                  <a:prstClr val="white"/>
                </a:solidFill>
                <a:latin typeface="Calibri" panose="020F0502020204030204"/>
              </a:rPr>
              <a:t> technology is:</a:t>
            </a:r>
          </a:p>
          <a:p>
            <a:pPr defTabSz="1093182" fontAlgn="auto">
              <a:spcBef>
                <a:spcPts val="0"/>
              </a:spcBef>
              <a:spcAft>
                <a:spcPts val="0"/>
              </a:spcAft>
            </a:pPr>
            <a:endParaRPr lang="en-US" sz="2000" dirty="0">
              <a:solidFill>
                <a:prstClr val="white"/>
              </a:solidFill>
              <a:latin typeface="Calibri" panose="020F0502020204030204"/>
            </a:endParaRPr>
          </a:p>
          <a:p>
            <a:pPr marL="410042" indent="-410042" defTabSz="1093182" fontAlgn="auto">
              <a:spcBef>
                <a:spcPts val="0"/>
              </a:spcBef>
              <a:spcAft>
                <a:spcPts val="0"/>
              </a:spcAft>
              <a:buFont typeface="Arial" panose="020B0604020202020204" pitchFamily="34" charset="0"/>
              <a:buChar char="•"/>
            </a:pPr>
            <a:r>
              <a:rPr lang="en-US" sz="2000" dirty="0">
                <a:solidFill>
                  <a:prstClr val="white"/>
                </a:solidFill>
                <a:latin typeface="Calibri" panose="020F0502020204030204"/>
              </a:rPr>
              <a:t>Not like Bitcoin which is public  and anonymous</a:t>
            </a:r>
          </a:p>
          <a:p>
            <a:pPr marL="410042" indent="-410042" defTabSz="1093182" fontAlgn="auto">
              <a:spcBef>
                <a:spcPts val="0"/>
              </a:spcBef>
              <a:spcAft>
                <a:spcPts val="0"/>
              </a:spcAft>
              <a:buFont typeface="Arial" panose="020B0604020202020204" pitchFamily="34" charset="0"/>
              <a:buChar char="•"/>
            </a:pPr>
            <a:r>
              <a:rPr lang="en-US" sz="2000" dirty="0">
                <a:solidFill>
                  <a:prstClr val="white"/>
                </a:solidFill>
                <a:latin typeface="Calibri" panose="020F0502020204030204"/>
              </a:rPr>
              <a:t>A permissioned network with known identities </a:t>
            </a:r>
          </a:p>
          <a:p>
            <a:pPr marL="410042" indent="-410042" defTabSz="1093182" fontAlgn="auto">
              <a:spcBef>
                <a:spcPts val="0"/>
              </a:spcBef>
              <a:spcAft>
                <a:spcPts val="0"/>
              </a:spcAft>
              <a:buFont typeface="Arial" panose="020B0604020202020204" pitchFamily="34" charset="0"/>
              <a:buChar char="•"/>
            </a:pPr>
            <a:r>
              <a:rPr lang="en-US" sz="2000" dirty="0">
                <a:solidFill>
                  <a:prstClr val="white"/>
                </a:solidFill>
                <a:latin typeface="Calibri" panose="020F0502020204030204"/>
              </a:rPr>
              <a:t>No Cryptocurrency involved unless required </a:t>
            </a:r>
            <a:r>
              <a:rPr lang="en-US" sz="2000" dirty="0" err="1">
                <a:solidFill>
                  <a:prstClr val="white"/>
                </a:solidFill>
                <a:latin typeface="Calibri" panose="020F0502020204030204"/>
              </a:rPr>
              <a:t>eg</a:t>
            </a:r>
            <a:r>
              <a:rPr lang="en-US" sz="2000" dirty="0">
                <a:solidFill>
                  <a:prstClr val="white"/>
                </a:solidFill>
                <a:latin typeface="Calibri" panose="020F0502020204030204"/>
              </a:rPr>
              <a:t> payments</a:t>
            </a:r>
            <a:endParaRPr lang="en-GB" sz="2000" dirty="0">
              <a:solidFill>
                <a:prstClr val="white"/>
              </a:solidFill>
              <a:latin typeface="Calibri" panose="020F0502020204030204"/>
            </a:endParaRPr>
          </a:p>
          <a:p>
            <a:pPr marL="410042" indent="-410042" defTabSz="1093182" fontAlgn="auto">
              <a:spcBef>
                <a:spcPts val="0"/>
              </a:spcBef>
              <a:spcAft>
                <a:spcPts val="0"/>
              </a:spcAft>
              <a:buFont typeface="Arial" panose="020B0604020202020204" pitchFamily="34" charset="0"/>
              <a:buChar char="•"/>
            </a:pPr>
            <a:r>
              <a:rPr lang="en-US" sz="2000" dirty="0">
                <a:solidFill>
                  <a:prstClr val="white"/>
                </a:solidFill>
                <a:latin typeface="Calibri" panose="020F0502020204030204"/>
              </a:rPr>
              <a:t>Distributed and secure network</a:t>
            </a:r>
          </a:p>
          <a:p>
            <a:pPr marL="410042" indent="-410042" defTabSz="1093182" fontAlgn="auto">
              <a:spcBef>
                <a:spcPts val="0"/>
              </a:spcBef>
              <a:spcAft>
                <a:spcPts val="0"/>
              </a:spcAft>
              <a:buFont typeface="Arial" panose="020B0604020202020204" pitchFamily="34" charset="0"/>
              <a:buChar char="•"/>
            </a:pPr>
            <a:r>
              <a:rPr lang="en-US" sz="2000" dirty="0">
                <a:solidFill>
                  <a:prstClr val="white"/>
                </a:solidFill>
                <a:latin typeface="Calibri" panose="020F0502020204030204"/>
              </a:rPr>
              <a:t>No mining consensus - No high energy usage,  or slow transaction speeds</a:t>
            </a:r>
          </a:p>
        </p:txBody>
      </p:sp>
      <p:sp>
        <p:nvSpPr>
          <p:cNvPr id="3" name="Rectangle 2"/>
          <p:cNvSpPr/>
          <p:nvPr/>
        </p:nvSpPr>
        <p:spPr>
          <a:xfrm>
            <a:off x="3321424" y="288304"/>
            <a:ext cx="10821078" cy="479780"/>
          </a:xfrm>
          <a:prstGeom prst="rect">
            <a:avLst/>
          </a:prstGeom>
        </p:spPr>
        <p:txBody>
          <a:bodyPr wrap="square" lIns="109336" tIns="54690" rIns="109336" bIns="54690">
            <a:spAutoFit/>
          </a:bodyPr>
          <a:lstStyle/>
          <a:p>
            <a:pPr marL="410042" indent="-410042" defTabSz="1093182" fontAlgn="auto">
              <a:spcBef>
                <a:spcPts val="0"/>
              </a:spcBef>
              <a:spcAft>
                <a:spcPts val="0"/>
              </a:spcAft>
              <a:buFont typeface="Wingdings" panose="05000000000000000000" pitchFamily="2" charset="2"/>
              <a:buChar char="Ø"/>
            </a:pPr>
            <a:r>
              <a:rPr lang="en-US" sz="2400" dirty="0">
                <a:solidFill>
                  <a:srgbClr val="FF9933"/>
                </a:solidFill>
                <a:latin typeface="Calibri" panose="020F0502020204030204"/>
              </a:rPr>
              <a:t>A shared, immutable ledger for recording the history of transactions</a:t>
            </a:r>
          </a:p>
        </p:txBody>
      </p:sp>
      <p:grpSp>
        <p:nvGrpSpPr>
          <p:cNvPr id="9" name="Group 8"/>
          <p:cNvGrpSpPr/>
          <p:nvPr/>
        </p:nvGrpSpPr>
        <p:grpSpPr>
          <a:xfrm>
            <a:off x="7228604" y="4645998"/>
            <a:ext cx="3637883" cy="1070741"/>
            <a:chOff x="9519183" y="3909440"/>
            <a:chExt cx="3031569" cy="892283"/>
          </a:xfrm>
        </p:grpSpPr>
        <p:sp>
          <p:nvSpPr>
            <p:cNvPr id="55" name="TextBox 54"/>
            <p:cNvSpPr txBox="1"/>
            <p:nvPr/>
          </p:nvSpPr>
          <p:spPr>
            <a:xfrm>
              <a:off x="10347860" y="3909440"/>
              <a:ext cx="2202892" cy="800218"/>
            </a:xfrm>
            <a:prstGeom prst="rect">
              <a:avLst/>
            </a:prstGeom>
            <a:noFill/>
          </p:spPr>
          <p:txBody>
            <a:bodyPr wrap="square" rtlCol="0">
              <a:spAutoFit/>
            </a:bodyPr>
            <a:lstStyle/>
            <a:p>
              <a:pPr defTabSz="1457494" fontAlgn="auto">
                <a:spcBef>
                  <a:spcPts val="0"/>
                </a:spcBef>
                <a:spcAft>
                  <a:spcPts val="0"/>
                </a:spcAft>
              </a:pPr>
              <a:endParaRPr lang="en-US" sz="1900" b="1" dirty="0">
                <a:solidFill>
                  <a:srgbClr val="00B0F0"/>
                </a:solidFill>
                <a:latin typeface="Calibri" panose="020F0502020204030204"/>
              </a:endParaRPr>
            </a:p>
            <a:p>
              <a:pPr defTabSz="1457494" fontAlgn="auto">
                <a:spcBef>
                  <a:spcPts val="0"/>
                </a:spcBef>
                <a:spcAft>
                  <a:spcPts val="0"/>
                </a:spcAft>
              </a:pPr>
              <a:r>
                <a:rPr lang="en-US" sz="1800" b="1" dirty="0">
                  <a:solidFill>
                    <a:srgbClr val="92D050"/>
                  </a:solidFill>
                  <a:latin typeface="Calibri" panose="020F0502020204030204"/>
                </a:rPr>
                <a:t>Automates processes,  reduces paper</a:t>
              </a:r>
            </a:p>
          </p:txBody>
        </p:sp>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19183" y="3980204"/>
              <a:ext cx="821519" cy="82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p:cNvSpPr txBox="1"/>
          <p:nvPr/>
        </p:nvSpPr>
        <p:spPr>
          <a:xfrm>
            <a:off x="255359" y="4197010"/>
            <a:ext cx="1324165" cy="455378"/>
          </a:xfrm>
          <a:prstGeom prst="rect">
            <a:avLst/>
          </a:prstGeom>
          <a:noFill/>
        </p:spPr>
        <p:txBody>
          <a:bodyPr wrap="none" lIns="109336" tIns="54690" rIns="109336" bIns="54690" rtlCol="0">
            <a:spAutoFit/>
          </a:bodyPr>
          <a:lstStyle/>
          <a:p>
            <a:pPr defTabSz="1093182" fontAlgn="auto">
              <a:spcBef>
                <a:spcPts val="0"/>
              </a:spcBef>
              <a:spcAft>
                <a:spcPts val="0"/>
              </a:spcAft>
            </a:pPr>
            <a:r>
              <a:rPr lang="en-US" sz="2200" dirty="0">
                <a:solidFill>
                  <a:srgbClr val="0070C0"/>
                </a:solidFill>
                <a:latin typeface="Calibri" panose="020F0502020204030204"/>
              </a:rPr>
              <a:t>Enables…</a:t>
            </a:r>
            <a:endParaRPr lang="en-GB" sz="2200" dirty="0">
              <a:solidFill>
                <a:srgbClr val="0070C0"/>
              </a:solidFill>
              <a:latin typeface="Calibri" panose="020F0502020204030204"/>
            </a:endParaRPr>
          </a:p>
        </p:txBody>
      </p:sp>
      <p:sp>
        <p:nvSpPr>
          <p:cNvPr id="56" name="TextBox 55"/>
          <p:cNvSpPr txBox="1"/>
          <p:nvPr/>
        </p:nvSpPr>
        <p:spPr>
          <a:xfrm>
            <a:off x="255311" y="5975250"/>
            <a:ext cx="1353714" cy="449216"/>
          </a:xfrm>
          <a:prstGeom prst="rect">
            <a:avLst/>
          </a:prstGeom>
          <a:noFill/>
        </p:spPr>
        <p:txBody>
          <a:bodyPr wrap="none" lIns="109336" tIns="54690" rIns="109336" bIns="54690" rtlCol="0">
            <a:spAutoFit/>
          </a:bodyPr>
          <a:lstStyle/>
          <a:p>
            <a:pPr defTabSz="1093182" fontAlgn="auto">
              <a:spcBef>
                <a:spcPts val="0"/>
              </a:spcBef>
              <a:spcAft>
                <a:spcPts val="0"/>
              </a:spcAft>
            </a:pPr>
            <a:r>
              <a:rPr lang="en-US" sz="2200" dirty="0">
                <a:solidFill>
                  <a:srgbClr val="0070C0"/>
                </a:solidFill>
                <a:latin typeface="Calibri" panose="020F0502020204030204"/>
              </a:rPr>
              <a:t>Benefits…</a:t>
            </a:r>
            <a:endParaRPr lang="en-GB" sz="2200" dirty="0">
              <a:solidFill>
                <a:srgbClr val="0070C0"/>
              </a:solidFill>
              <a:latin typeface="Calibri" panose="020F0502020204030204"/>
            </a:endParaRPr>
          </a:p>
        </p:txBody>
      </p:sp>
      <p:sp>
        <p:nvSpPr>
          <p:cNvPr id="10" name="TextBox 9"/>
          <p:cNvSpPr txBox="1"/>
          <p:nvPr/>
        </p:nvSpPr>
        <p:spPr>
          <a:xfrm>
            <a:off x="3918084" y="7725093"/>
            <a:ext cx="6463821" cy="400110"/>
          </a:xfrm>
          <a:prstGeom prst="rect">
            <a:avLst/>
          </a:prstGeom>
          <a:noFill/>
          <a:ln>
            <a:solidFill>
              <a:schemeClr val="tx1"/>
            </a:solidFill>
          </a:ln>
        </p:spPr>
        <p:txBody>
          <a:bodyPr wrap="none" rtlCol="0">
            <a:spAutoFit/>
          </a:bodyPr>
          <a:lstStyle/>
          <a:p>
            <a:r>
              <a:rPr lang="en-US" sz="2000" dirty="0"/>
              <a:t>Efficiency improvements and also new business models</a:t>
            </a:r>
            <a:endParaRPr lang="en-GB" sz="2000" dirty="0"/>
          </a:p>
        </p:txBody>
      </p:sp>
    </p:spTree>
    <p:extLst>
      <p:ext uri="{BB962C8B-B14F-4D97-AF65-F5344CB8AC3E}">
        <p14:creationId xmlns:p14="http://schemas.microsoft.com/office/powerpoint/2010/main" val="4100794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02442202"/>
              </p:ext>
            </p:extLst>
          </p:nvPr>
        </p:nvGraphicFramePr>
        <p:xfrm>
          <a:off x="283030" y="1528853"/>
          <a:ext cx="14076426" cy="6147328"/>
        </p:xfrm>
        <a:graphic>
          <a:graphicData uri="http://schemas.openxmlformats.org/drawingml/2006/table">
            <a:tbl>
              <a:tblPr>
                <a:tableStyleId>{5C22544A-7EE6-4342-B048-85BDC9FD1C3A}</a:tableStyleId>
              </a:tblPr>
              <a:tblGrid>
                <a:gridCol w="3443254">
                  <a:extLst>
                    <a:ext uri="{9D8B030D-6E8A-4147-A177-3AD203B41FA5}">
                      <a16:colId xmlns:a16="http://schemas.microsoft.com/office/drawing/2014/main" val="20000"/>
                    </a:ext>
                  </a:extLst>
                </a:gridCol>
                <a:gridCol w="4325891">
                  <a:extLst>
                    <a:ext uri="{9D8B030D-6E8A-4147-A177-3AD203B41FA5}">
                      <a16:colId xmlns:a16="http://schemas.microsoft.com/office/drawing/2014/main" val="20001"/>
                    </a:ext>
                  </a:extLst>
                </a:gridCol>
                <a:gridCol w="2636731">
                  <a:extLst>
                    <a:ext uri="{9D8B030D-6E8A-4147-A177-3AD203B41FA5}">
                      <a16:colId xmlns:a16="http://schemas.microsoft.com/office/drawing/2014/main" val="20002"/>
                    </a:ext>
                  </a:extLst>
                </a:gridCol>
                <a:gridCol w="3670550">
                  <a:extLst>
                    <a:ext uri="{9D8B030D-6E8A-4147-A177-3AD203B41FA5}">
                      <a16:colId xmlns:a16="http://schemas.microsoft.com/office/drawing/2014/main" val="1454861995"/>
                    </a:ext>
                  </a:extLst>
                </a:gridCol>
              </a:tblGrid>
              <a:tr h="385918">
                <a:tc>
                  <a:txBody>
                    <a:bodyPr/>
                    <a:lstStyle/>
                    <a:p>
                      <a:pPr algn="ctr"/>
                      <a:r>
                        <a:rPr kumimoji="0" lang="en-US" sz="1400" b="1" i="0" u="none" strike="noStrike" kern="1200" cap="none" spc="0" normalizeH="0" baseline="0" dirty="0">
                          <a:ln>
                            <a:noFill/>
                          </a:ln>
                          <a:solidFill>
                            <a:schemeClr val="bg1"/>
                          </a:solidFill>
                          <a:effectLst/>
                          <a:uLnTx/>
                          <a:uFillTx/>
                          <a:latin typeface="+mn-lt"/>
                          <a:ea typeface="ＭＳ Ｐゴシック"/>
                          <a:cs typeface="+mn-cs"/>
                        </a:rPr>
                        <a:t>Trade Finance</a:t>
                      </a: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kumimoji="0" lang="en-US" sz="1400" b="1" i="0" u="none" strike="noStrike" kern="1200" cap="none" spc="0" normalizeH="0" baseline="0" dirty="0">
                          <a:ln>
                            <a:noFill/>
                          </a:ln>
                          <a:solidFill>
                            <a:schemeClr val="bg1"/>
                          </a:solidFill>
                          <a:effectLst/>
                          <a:uLnTx/>
                          <a:uFillTx/>
                          <a:latin typeface="+mn-lt"/>
                          <a:ea typeface="ＭＳ Ｐゴシック"/>
                          <a:cs typeface="+mn-cs"/>
                        </a:rPr>
                        <a:t>Pre and Post Trade</a:t>
                      </a: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bg1"/>
                          </a:solidFill>
                          <a:effectLst/>
                          <a:uLnTx/>
                          <a:uFillTx/>
                          <a:latin typeface="+mn-lt"/>
                          <a:ea typeface="ＭＳ Ｐゴシック"/>
                          <a:cs typeface="+mn-cs"/>
                        </a:rPr>
                        <a:t>Complex Risk Coverage</a:t>
                      </a: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dirty="0">
                          <a:ln>
                            <a:noFill/>
                          </a:ln>
                          <a:solidFill>
                            <a:schemeClr val="bg1"/>
                          </a:solidFill>
                          <a:effectLst/>
                          <a:uLnTx/>
                          <a:uFillTx/>
                          <a:latin typeface="+mn-lt"/>
                          <a:ea typeface="ＭＳ Ｐゴシック"/>
                          <a:cs typeface="+mn-cs"/>
                        </a:rPr>
                        <a:t>Commercial Real Estate</a:t>
                      </a:r>
                      <a:endParaRPr kumimoji="0" lang="en-US" sz="1400" b="1" i="0" u="none" strike="noStrike" kern="1200" cap="none" spc="0" normalizeH="0" baseline="0" dirty="0">
                        <a:ln>
                          <a:noFill/>
                        </a:ln>
                        <a:solidFill>
                          <a:schemeClr val="bg1"/>
                        </a:solidFill>
                        <a:effectLst/>
                        <a:uLnTx/>
                        <a:uFillTx/>
                        <a:latin typeface="+mn-lt"/>
                        <a:ea typeface="ＭＳ Ｐゴシック"/>
                        <a:cs typeface="+mn-cs"/>
                      </a:endParaRP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190590">
                <a:tc>
                  <a:txBody>
                    <a:bodyPr/>
                    <a:lstStyle/>
                    <a:p>
                      <a:pPr marL="0" indent="0" algn="ctr">
                        <a:spcBef>
                          <a:spcPts val="300"/>
                        </a:spcBef>
                        <a:buFontTx/>
                        <a:buNone/>
                      </a:pPr>
                      <a:endParaRPr lang="en-US" sz="1400" b="0" baseline="0" dirty="0">
                        <a:solidFill>
                          <a:schemeClr val="tx1"/>
                        </a:solidFill>
                      </a:endParaRPr>
                    </a:p>
                    <a:p>
                      <a:pPr marL="0" indent="0" algn="ctr">
                        <a:spcBef>
                          <a:spcPts val="300"/>
                        </a:spcBef>
                        <a:buFontTx/>
                        <a:buNone/>
                      </a:pPr>
                      <a:endParaRPr lang="en-US" sz="1400" b="0" baseline="0" dirty="0">
                        <a:solidFill>
                          <a:schemeClr val="tx1"/>
                        </a:solidFill>
                      </a:endParaRPr>
                    </a:p>
                    <a:p>
                      <a:pPr marL="0" indent="0" algn="ctr">
                        <a:spcBef>
                          <a:spcPts val="300"/>
                        </a:spcBef>
                        <a:buFontTx/>
                        <a:buNone/>
                      </a:pPr>
                      <a:endParaRPr lang="en-US" sz="1400" b="0" baseline="0" dirty="0">
                        <a:solidFill>
                          <a:schemeClr val="tx1"/>
                        </a:solidFill>
                      </a:endParaRPr>
                    </a:p>
                    <a:p>
                      <a:pPr marL="0" indent="0" algn="ctr">
                        <a:spcBef>
                          <a:spcPts val="300"/>
                        </a:spcBef>
                        <a:buFontTx/>
                        <a:buNone/>
                      </a:pPr>
                      <a:endParaRPr lang="en-US" sz="1400" b="0" baseline="0" dirty="0">
                        <a:solidFill>
                          <a:schemeClr val="tx1"/>
                        </a:solidFill>
                      </a:endParaRPr>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Tx/>
                        <a:buNone/>
                      </a:pPr>
                      <a:endParaRPr lang="en-US" sz="1400" b="0" baseline="0" dirty="0">
                        <a:solidFill>
                          <a:schemeClr val="tx1"/>
                        </a:solidFill>
                      </a:endParaRPr>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300"/>
                        </a:spcBef>
                        <a:spcAft>
                          <a:spcPts val="0"/>
                        </a:spcAft>
                        <a:buClrTx/>
                        <a:buSzTx/>
                        <a:buFontTx/>
                        <a:buNone/>
                        <a:tabLst/>
                        <a:defRPr/>
                      </a:pPr>
                      <a:endParaRPr lang="en-US" sz="1400" b="0" baseline="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300"/>
                        </a:spcBef>
                        <a:spcAft>
                          <a:spcPts val="0"/>
                        </a:spcAft>
                        <a:buClrTx/>
                        <a:buSzTx/>
                        <a:buFontTx/>
                        <a:buNone/>
                        <a:tabLst/>
                        <a:defRPr/>
                      </a:pPr>
                      <a:endParaRPr lang="en-US" sz="1400" b="0" baseline="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372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bg1"/>
                          </a:solidFill>
                          <a:effectLst/>
                          <a:uLnTx/>
                          <a:uFillTx/>
                          <a:latin typeface="+mn-lt"/>
                          <a:ea typeface="ＭＳ Ｐゴシック"/>
                          <a:cs typeface="+mn-cs"/>
                        </a:rPr>
                        <a:t>Identity/ Know your customer (KYC)</a:t>
                      </a: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bg1"/>
                          </a:solidFill>
                          <a:effectLst/>
                          <a:uLnTx/>
                          <a:uFillTx/>
                          <a:latin typeface="+mn-lt"/>
                          <a:ea typeface="ＭＳ Ｐゴシック"/>
                          <a:cs typeface="+mn-cs"/>
                        </a:rPr>
                        <a:t>Unlisted Securities / Private Equity Funds</a:t>
                      </a: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bg1"/>
                          </a:solidFill>
                          <a:effectLst/>
                          <a:uLnTx/>
                          <a:uFillTx/>
                          <a:latin typeface="+mn-lt"/>
                          <a:ea typeface="ＭＳ Ｐゴシック"/>
                          <a:cs typeface="+mn-cs"/>
                        </a:rPr>
                        <a:t>Loyalty Program Mgt.</a:t>
                      </a: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dirty="0">
                          <a:ln>
                            <a:noFill/>
                          </a:ln>
                          <a:solidFill>
                            <a:schemeClr val="bg1"/>
                          </a:solidFill>
                          <a:effectLst/>
                          <a:uLnTx/>
                          <a:uFillTx/>
                          <a:latin typeface="+mn-lt"/>
                          <a:ea typeface="ＭＳ Ｐゴシック"/>
                          <a:cs typeface="+mn-cs"/>
                        </a:rPr>
                        <a:t>Distributed Energy &amp; Grid </a:t>
                      </a:r>
                      <a:r>
                        <a:rPr kumimoji="0" lang="de-CH" sz="1400" b="1" i="0" u="none" strike="noStrike" kern="1200" cap="none" spc="0" normalizeH="0" baseline="0" dirty="0" err="1">
                          <a:ln>
                            <a:noFill/>
                          </a:ln>
                          <a:solidFill>
                            <a:schemeClr val="bg1"/>
                          </a:solidFill>
                          <a:effectLst/>
                          <a:uLnTx/>
                          <a:uFillTx/>
                          <a:latin typeface="+mn-lt"/>
                          <a:ea typeface="ＭＳ Ｐゴシック"/>
                          <a:cs typeface="+mn-cs"/>
                        </a:rPr>
                        <a:t>Mgt</a:t>
                      </a:r>
                      <a:r>
                        <a:rPr kumimoji="0" lang="de-CH" sz="1400" b="1" i="0" u="none" strike="noStrike" kern="1200" cap="none" spc="0" normalizeH="0" baseline="0" dirty="0">
                          <a:ln>
                            <a:noFill/>
                          </a:ln>
                          <a:solidFill>
                            <a:schemeClr val="bg1"/>
                          </a:solidFill>
                          <a:effectLst/>
                          <a:uLnTx/>
                          <a:uFillTx/>
                          <a:latin typeface="+mn-lt"/>
                          <a:ea typeface="ＭＳ Ｐゴシック"/>
                          <a:cs typeface="+mn-cs"/>
                        </a:rPr>
                        <a:t>.</a:t>
                      </a:r>
                      <a:endParaRPr kumimoji="0" lang="en-US" sz="1400" b="1" i="0" u="none" strike="noStrike" kern="1200" cap="none" spc="0" normalizeH="0" baseline="0" dirty="0">
                        <a:ln>
                          <a:noFill/>
                        </a:ln>
                        <a:solidFill>
                          <a:schemeClr val="bg1"/>
                        </a:solidFill>
                        <a:effectLst/>
                        <a:uLnTx/>
                        <a:uFillTx/>
                        <a:latin typeface="+mn-lt"/>
                        <a:ea typeface="ＭＳ Ｐゴシック"/>
                        <a:cs typeface="+mn-cs"/>
                      </a:endParaRP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2"/>
                  </a:ext>
                </a:extLst>
              </a:tr>
              <a:tr h="1190590">
                <a:tc>
                  <a:txBody>
                    <a:bodyPr/>
                    <a:lstStyle/>
                    <a:p>
                      <a:pPr marL="0" marR="0" lvl="0" indent="0" algn="ctr" defTabSz="457189" rtl="0" eaLnBrk="1" fontAlgn="auto" latinLnBrk="0" hangingPunct="1">
                        <a:lnSpc>
                          <a:spcPct val="100000"/>
                        </a:lnSpc>
                        <a:spcBef>
                          <a:spcPts val="300"/>
                        </a:spcBef>
                        <a:spcAft>
                          <a:spcPts val="0"/>
                        </a:spcAft>
                        <a:buClrTx/>
                        <a:buSzTx/>
                        <a:buFontTx/>
                        <a:buNone/>
                        <a:tabLst/>
                        <a:defRPr/>
                      </a:pPr>
                      <a:endParaRPr lang="en-US" sz="1400" b="0" baseline="0" dirty="0"/>
                    </a:p>
                    <a:p>
                      <a:pPr marL="0" marR="0" lvl="0" indent="0" algn="ctr" defTabSz="457189" rtl="0" eaLnBrk="1" fontAlgn="auto" latinLnBrk="0" hangingPunct="1">
                        <a:lnSpc>
                          <a:spcPct val="100000"/>
                        </a:lnSpc>
                        <a:spcBef>
                          <a:spcPts val="300"/>
                        </a:spcBef>
                        <a:spcAft>
                          <a:spcPts val="0"/>
                        </a:spcAft>
                        <a:buClrTx/>
                        <a:buSzTx/>
                        <a:buFontTx/>
                        <a:buNone/>
                        <a:tabLst/>
                        <a:defRPr/>
                      </a:pPr>
                      <a:endParaRPr lang="en-US" sz="1400" b="0" baseline="0" dirty="0"/>
                    </a:p>
                    <a:p>
                      <a:pPr marL="0" marR="0" lvl="0" indent="0" algn="ctr" defTabSz="457189" rtl="0" eaLnBrk="1" fontAlgn="auto" latinLnBrk="0" hangingPunct="1">
                        <a:lnSpc>
                          <a:spcPct val="100000"/>
                        </a:lnSpc>
                        <a:spcBef>
                          <a:spcPts val="300"/>
                        </a:spcBef>
                        <a:spcAft>
                          <a:spcPts val="0"/>
                        </a:spcAft>
                        <a:buClrTx/>
                        <a:buSzTx/>
                        <a:buFontTx/>
                        <a:buNone/>
                        <a:tabLst/>
                        <a:defRPr/>
                      </a:pPr>
                      <a:endParaRPr lang="en-US" sz="1400" b="0" baseline="0" dirty="0"/>
                    </a:p>
                    <a:p>
                      <a:pPr marL="0" marR="0" lvl="0" indent="0" algn="ctr" defTabSz="457189" rtl="0" eaLnBrk="1" fontAlgn="auto" latinLnBrk="0" hangingPunct="1">
                        <a:lnSpc>
                          <a:spcPct val="100000"/>
                        </a:lnSpc>
                        <a:spcBef>
                          <a:spcPts val="300"/>
                        </a:spcBef>
                        <a:spcAft>
                          <a:spcPts val="0"/>
                        </a:spcAft>
                        <a:buClrTx/>
                        <a:buSzTx/>
                        <a:buFontTx/>
                        <a:buNone/>
                        <a:tabLst/>
                        <a:defRPr/>
                      </a:pPr>
                      <a:endParaRPr lang="en-US" sz="1400" b="0" baseline="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189" rtl="0" eaLnBrk="1" fontAlgn="auto" latinLnBrk="0" hangingPunct="1">
                        <a:lnSpc>
                          <a:spcPct val="100000"/>
                        </a:lnSpc>
                        <a:spcBef>
                          <a:spcPts val="300"/>
                        </a:spcBef>
                        <a:spcAft>
                          <a:spcPts val="0"/>
                        </a:spcAft>
                        <a:buClrTx/>
                        <a:buSzTx/>
                        <a:buFontTx/>
                        <a:buNone/>
                        <a:tabLst/>
                        <a:defRPr/>
                      </a:pPr>
                      <a:endParaRPr lang="en-US" sz="1400" b="0" baseline="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300"/>
                        </a:spcBef>
                        <a:spcAft>
                          <a:spcPts val="0"/>
                        </a:spcAft>
                        <a:buClrTx/>
                        <a:buSzTx/>
                        <a:buFontTx/>
                        <a:buNone/>
                        <a:tabLst/>
                        <a:defRPr/>
                      </a:pPr>
                      <a:endParaRPr lang="en-US" sz="1400" b="0" baseline="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300"/>
                        </a:spcBef>
                        <a:spcAft>
                          <a:spcPts val="0"/>
                        </a:spcAft>
                        <a:buClrTx/>
                        <a:buSzTx/>
                        <a:buFontTx/>
                        <a:buNone/>
                        <a:tabLst/>
                        <a:defRPr/>
                      </a:pPr>
                      <a:endParaRPr lang="en-US" sz="1400" b="0" baseline="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5918">
                <a:tc>
                  <a:txBody>
                    <a:bodyPr/>
                    <a:lstStyle/>
                    <a:p>
                      <a:pPr algn="ctr">
                        <a:buFontTx/>
                        <a:buNone/>
                      </a:pPr>
                      <a:r>
                        <a:rPr lang="en-US" sz="1400" b="1" dirty="0">
                          <a:solidFill>
                            <a:schemeClr val="bg1"/>
                          </a:solidFill>
                        </a:rPr>
                        <a:t>Medical Health</a:t>
                      </a:r>
                      <a:r>
                        <a:rPr lang="en-US" sz="1400" b="1" baseline="0" dirty="0">
                          <a:solidFill>
                            <a:schemeClr val="bg1"/>
                          </a:solidFill>
                        </a:rPr>
                        <a:t> Data Exchange</a:t>
                      </a: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buFontTx/>
                        <a:buNone/>
                      </a:pPr>
                      <a:r>
                        <a:rPr lang="en-US" sz="1400" b="1" dirty="0">
                          <a:solidFill>
                            <a:schemeClr val="bg1"/>
                          </a:solidFill>
                        </a:rPr>
                        <a:t>Anti-Fraud &amp; Port Mgt.</a:t>
                      </a:r>
                      <a:endParaRPr lang="en-US" sz="1400" b="1" baseline="0" dirty="0">
                        <a:solidFill>
                          <a:schemeClr val="bg1"/>
                        </a:solidFill>
                      </a:endParaRP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buFontTx/>
                        <a:buNone/>
                      </a:pPr>
                      <a:r>
                        <a:rPr lang="en-US" sz="1400" b="1" dirty="0">
                          <a:solidFill>
                            <a:schemeClr val="bg1"/>
                          </a:solidFill>
                        </a:rPr>
                        <a:t>Carbon Credit Mgt.</a:t>
                      </a: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buFontTx/>
                        <a:buNone/>
                      </a:pPr>
                      <a:r>
                        <a:rPr lang="de-CH" sz="1400" b="1" dirty="0">
                          <a:solidFill>
                            <a:schemeClr val="bg1"/>
                          </a:solidFill>
                        </a:rPr>
                        <a:t>Asset Tracking</a:t>
                      </a:r>
                      <a:endParaRPr lang="en-US" sz="1400" b="1" dirty="0">
                        <a:solidFill>
                          <a:schemeClr val="bg1"/>
                        </a:solidFill>
                      </a:endParaRP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4"/>
                  </a:ext>
                </a:extLst>
              </a:tr>
              <a:tr h="1007502">
                <a:tc>
                  <a:txBody>
                    <a:bodyPr/>
                    <a:lstStyle/>
                    <a:p>
                      <a:pPr marL="0" marR="0" lvl="0" indent="0" algn="ctr" defTabSz="457200" rtl="0" eaLnBrk="1" fontAlgn="auto" latinLnBrk="0" hangingPunct="1">
                        <a:lnSpc>
                          <a:spcPct val="100000"/>
                        </a:lnSpc>
                        <a:spcBef>
                          <a:spcPts val="300"/>
                        </a:spcBef>
                        <a:spcAft>
                          <a:spcPts val="0"/>
                        </a:spcAft>
                        <a:buClrTx/>
                        <a:buSzTx/>
                        <a:buFontTx/>
                        <a:buNone/>
                        <a:tabLst/>
                        <a:defRPr/>
                      </a:pPr>
                      <a:endParaRPr lang="en-US" sz="1400" b="0" baseline="0" dirty="0"/>
                    </a:p>
                    <a:p>
                      <a:pPr marL="0" marR="0" lvl="0" indent="0" algn="ctr" defTabSz="457200" rtl="0" eaLnBrk="1" fontAlgn="auto" latinLnBrk="0" hangingPunct="1">
                        <a:lnSpc>
                          <a:spcPct val="100000"/>
                        </a:lnSpc>
                        <a:spcBef>
                          <a:spcPts val="300"/>
                        </a:spcBef>
                        <a:spcAft>
                          <a:spcPts val="0"/>
                        </a:spcAft>
                        <a:buClrTx/>
                        <a:buSzTx/>
                        <a:buFontTx/>
                        <a:buNone/>
                        <a:tabLst/>
                        <a:defRPr/>
                      </a:pPr>
                      <a:endParaRPr lang="en-US" sz="1400" b="0" baseline="0" dirty="0"/>
                    </a:p>
                    <a:p>
                      <a:pPr marL="0" marR="0" lvl="0" indent="0" algn="ctr" defTabSz="457200" rtl="0" eaLnBrk="1" fontAlgn="auto" latinLnBrk="0" hangingPunct="1">
                        <a:lnSpc>
                          <a:spcPct val="100000"/>
                        </a:lnSpc>
                        <a:spcBef>
                          <a:spcPts val="300"/>
                        </a:spcBef>
                        <a:spcAft>
                          <a:spcPts val="0"/>
                        </a:spcAft>
                        <a:buClrTx/>
                        <a:buSzTx/>
                        <a:buFontTx/>
                        <a:buNone/>
                        <a:tabLst/>
                        <a:defRPr/>
                      </a:pPr>
                      <a:endParaRPr lang="en-US" sz="1400" b="0" baseline="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300"/>
                        </a:spcBef>
                        <a:spcAft>
                          <a:spcPts val="0"/>
                        </a:spcAft>
                        <a:buClrTx/>
                        <a:buSzTx/>
                        <a:buFontTx/>
                        <a:buNone/>
                        <a:tabLst/>
                        <a:defRPr/>
                      </a:pPr>
                      <a:endParaRPr lang="en-US" sz="1400" b="0" baseline="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300"/>
                        </a:spcBef>
                        <a:buFontTx/>
                        <a:buNone/>
                      </a:pPr>
                      <a:endParaRPr lang="en-US" sz="1400" b="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300"/>
                        </a:spcBef>
                        <a:buFontTx/>
                        <a:buNone/>
                      </a:pPr>
                      <a:endParaRPr lang="en-US" sz="1400" b="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5918">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baseline="0" dirty="0">
                          <a:solidFill>
                            <a:schemeClr val="bg1"/>
                          </a:solidFill>
                        </a:rPr>
                        <a:t>Supply Chain &amp; Logistics</a:t>
                      </a: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baseline="0" dirty="0">
                          <a:solidFill>
                            <a:schemeClr val="bg1"/>
                          </a:solidFill>
                        </a:rPr>
                        <a:t>Food Safety</a:t>
                      </a: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baseline="0" dirty="0">
                          <a:solidFill>
                            <a:schemeClr val="bg1"/>
                          </a:solidFill>
                        </a:rPr>
                        <a:t>Audit</a:t>
                      </a: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de-CH" sz="1400" b="1" baseline="0" dirty="0">
                          <a:solidFill>
                            <a:schemeClr val="bg1"/>
                          </a:solidFill>
                        </a:rPr>
                        <a:t>Digital Rights &amp; Copyright </a:t>
                      </a:r>
                      <a:r>
                        <a:rPr lang="de-CH" sz="1400" b="1" baseline="0" dirty="0" err="1">
                          <a:solidFill>
                            <a:schemeClr val="bg1"/>
                          </a:solidFill>
                        </a:rPr>
                        <a:t>Mgt</a:t>
                      </a:r>
                      <a:r>
                        <a:rPr lang="de-CH" sz="1400" b="1" baseline="0" dirty="0">
                          <a:solidFill>
                            <a:schemeClr val="bg1"/>
                          </a:solidFill>
                        </a:rPr>
                        <a:t>.</a:t>
                      </a:r>
                      <a:endParaRPr lang="en-US" sz="1400" b="1" baseline="0" dirty="0">
                        <a:solidFill>
                          <a:schemeClr val="bg1"/>
                        </a:solidFill>
                      </a:endParaRPr>
                    </a:p>
                  </a:txBody>
                  <a:tcPr marL="129886" marR="129886" marT="64942" marB="6494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6"/>
                  </a:ext>
                </a:extLst>
              </a:tr>
              <a:tr h="122716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0" baseline="0" dirty="0"/>
                    </a:p>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0" baseline="0" dirty="0"/>
                    </a:p>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0" baseline="0" dirty="0"/>
                    </a:p>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0" baseline="0" dirty="0"/>
                    </a:p>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0" baseline="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189" rtl="0" eaLnBrk="1" fontAlgn="auto" latinLnBrk="0" hangingPunct="1">
                        <a:lnSpc>
                          <a:spcPct val="100000"/>
                        </a:lnSpc>
                        <a:spcBef>
                          <a:spcPts val="300"/>
                        </a:spcBef>
                        <a:spcAft>
                          <a:spcPts val="0"/>
                        </a:spcAft>
                        <a:buClrTx/>
                        <a:buSzTx/>
                        <a:buFontTx/>
                        <a:buNone/>
                        <a:tabLst/>
                        <a:defRPr/>
                      </a:pPr>
                      <a:endParaRPr lang="en-US" sz="1400" b="0" baseline="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189" rtl="0" eaLnBrk="1" fontAlgn="auto" latinLnBrk="0" hangingPunct="1">
                        <a:lnSpc>
                          <a:spcPct val="100000"/>
                        </a:lnSpc>
                        <a:spcBef>
                          <a:spcPts val="300"/>
                        </a:spcBef>
                        <a:spcAft>
                          <a:spcPts val="0"/>
                        </a:spcAft>
                        <a:buClrTx/>
                        <a:buSzTx/>
                        <a:buFontTx/>
                        <a:buNone/>
                        <a:tabLst/>
                        <a:defRPr/>
                      </a:pPr>
                      <a:endParaRPr lang="en-US" sz="1400" b="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189" rtl="0" eaLnBrk="1" fontAlgn="auto" latinLnBrk="0" hangingPunct="1">
                        <a:lnSpc>
                          <a:spcPct val="100000"/>
                        </a:lnSpc>
                        <a:spcBef>
                          <a:spcPts val="300"/>
                        </a:spcBef>
                        <a:spcAft>
                          <a:spcPts val="0"/>
                        </a:spcAft>
                        <a:buClrTx/>
                        <a:buSzTx/>
                        <a:buFontTx/>
                        <a:buNone/>
                        <a:tabLst/>
                        <a:defRPr/>
                      </a:pPr>
                      <a:endParaRPr lang="en-US" sz="1400" b="0" dirty="0"/>
                    </a:p>
                  </a:txBody>
                  <a:tcPr marL="129886" marR="129886" marT="64942" marB="64942">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2" name="Text Placeholder 1"/>
          <p:cNvSpPr>
            <a:spLocks noGrp="1"/>
          </p:cNvSpPr>
          <p:nvPr>
            <p:ph type="body" sz="quarter" idx="13"/>
          </p:nvPr>
        </p:nvSpPr>
        <p:spPr>
          <a:xfrm>
            <a:off x="60639" y="137271"/>
            <a:ext cx="14298925" cy="1618717"/>
          </a:xfrm>
        </p:spPr>
        <p:txBody>
          <a:bodyPr>
            <a:noAutofit/>
          </a:bodyPr>
          <a:lstStyle/>
          <a:p>
            <a:r>
              <a:rPr lang="en-US" sz="3400" dirty="0">
                <a:solidFill>
                  <a:schemeClr val="accent4">
                    <a:lumMod val="75000"/>
                  </a:schemeClr>
                </a:solidFill>
              </a:rPr>
              <a:t>IBM is making Blockchain real for business with diverse engagements delivered within enterprises and within and across industries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3354" y="2095715"/>
            <a:ext cx="2048491" cy="238798"/>
          </a:xfrm>
          <a:prstGeom prst="rect">
            <a:avLst/>
          </a:prstGeom>
        </p:spPr>
      </p:pic>
      <p:pic>
        <p:nvPicPr>
          <p:cNvPr id="6" name="Picture 36" descr="Mizuho Financial">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86738" y="2063770"/>
            <a:ext cx="680904" cy="365240"/>
          </a:xfrm>
          <a:prstGeom prst="rect">
            <a:avLst/>
          </a:prstGeom>
          <a:solidFill>
            <a:schemeClr val="bg1"/>
          </a:solidFill>
          <a:effectLst/>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4121" y="2557831"/>
            <a:ext cx="1154714" cy="19814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25779" y="2477461"/>
            <a:ext cx="902870" cy="376474"/>
          </a:xfrm>
          <a:prstGeom prst="rect">
            <a:avLst/>
          </a:prstGeom>
        </p:spPr>
      </p:pic>
      <p:pic>
        <p:nvPicPr>
          <p:cNvPr id="9" name="Picture 8">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89255" y="2123578"/>
            <a:ext cx="903672" cy="241442"/>
          </a:xfrm>
          <a:prstGeom prst="rect">
            <a:avLst/>
          </a:prstGeom>
          <a:solidFill>
            <a:srgbClr val="FFFFFF"/>
          </a:solidFill>
        </p:spPr>
      </p:pic>
      <p:pic>
        <p:nvPicPr>
          <p:cNvPr id="10" name="Picture 163" descr="jpx">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849719" y="2225694"/>
            <a:ext cx="606496" cy="718822"/>
          </a:xfrm>
          <a:prstGeom prst="rect">
            <a:avLst/>
          </a:prstGeom>
          <a:solidFill>
            <a:srgbClr val="FFFFFF"/>
          </a:solidFill>
          <a:effectLst/>
        </p:spPr>
      </p:pic>
      <p:pic>
        <p:nvPicPr>
          <p:cNvPr id="11" name="Picture 155" descr="CLS">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873893" y="2021891"/>
            <a:ext cx="902242" cy="432040"/>
          </a:xfrm>
          <a:prstGeom prst="rect">
            <a:avLst/>
          </a:prstGeom>
          <a:solidFill>
            <a:srgbClr val="FFFFFF"/>
          </a:solidFill>
          <a:effectLst/>
        </p:spPr>
      </p:pic>
      <p:pic>
        <p:nvPicPr>
          <p:cNvPr id="12" name="Picture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25208" y="2369806"/>
            <a:ext cx="1448694" cy="52384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07489" y="2237882"/>
            <a:ext cx="833309" cy="449986"/>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579325" y="2040843"/>
            <a:ext cx="734102" cy="734102"/>
          </a:xfrm>
          <a:prstGeom prst="rect">
            <a:avLst/>
          </a:prstGeom>
        </p:spPr>
      </p:pic>
      <p:pic>
        <p:nvPicPr>
          <p:cNvPr id="15" name="Picture 14"/>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849082" y="3599693"/>
            <a:ext cx="1712774" cy="490242"/>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768626" y="3541241"/>
            <a:ext cx="1781514" cy="45907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5174400" y="4251349"/>
            <a:ext cx="1259563" cy="243226"/>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931544" y="3702661"/>
            <a:ext cx="1102446" cy="707405"/>
          </a:xfrm>
          <a:prstGeom prst="rect">
            <a:avLst/>
          </a:prstGeom>
        </p:spPr>
      </p:pic>
      <p:pic>
        <p:nvPicPr>
          <p:cNvPr id="19" name="Picture 37" descr="Logo_Credit_mutuel_ARKEA">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186380" y="3751970"/>
            <a:ext cx="1253485" cy="361397"/>
          </a:xfrm>
          <a:prstGeom prst="rect">
            <a:avLst/>
          </a:prstGeom>
          <a:solidFill>
            <a:srgbClr val="FFFFFF"/>
          </a:solidFill>
          <a:effectLst/>
        </p:spPr>
      </p:pic>
      <p:pic>
        <p:nvPicPr>
          <p:cNvPr id="20" name="Picture 1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224473" y="4203532"/>
            <a:ext cx="1047923" cy="385048"/>
          </a:xfrm>
          <a:prstGeom prst="rect">
            <a:avLst/>
          </a:prstGeom>
        </p:spPr>
      </p:pic>
      <p:pic>
        <p:nvPicPr>
          <p:cNvPr id="21" name="Picture 20"/>
          <p:cNvPicPr>
            <a:picLocks noChangeAspect="1"/>
          </p:cNvPicPr>
          <p:nvPr/>
        </p:nvPicPr>
        <p:blipFill>
          <a:blip r:embed="rId18"/>
          <a:stretch>
            <a:fillRect/>
          </a:stretch>
        </p:blipFill>
        <p:spPr>
          <a:xfrm>
            <a:off x="587179" y="3683134"/>
            <a:ext cx="1116499" cy="452634"/>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131199" y="6666747"/>
            <a:ext cx="683237" cy="616418"/>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136060" y="6759228"/>
            <a:ext cx="1053038" cy="508363"/>
          </a:xfrm>
          <a:prstGeom prst="rect">
            <a:avLst/>
          </a:prstGeom>
        </p:spPr>
      </p:pic>
      <p:pic>
        <p:nvPicPr>
          <p:cNvPr id="24" name="Picture 156" descr="walmar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3837090" y="6638363"/>
            <a:ext cx="1333565" cy="375064"/>
          </a:xfrm>
          <a:prstGeom prst="rect">
            <a:avLst/>
          </a:prstGeom>
          <a:solidFill>
            <a:srgbClr val="FFFFFF"/>
          </a:solidFill>
          <a:effectLst/>
        </p:spPr>
      </p:pic>
      <p:pic>
        <p:nvPicPr>
          <p:cNvPr id="25" name="Picture 2" descr="https://c1.staticflickr.com/9/8823/27680419843_935989fd13_b.jpg">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8390608" y="6835650"/>
            <a:ext cx="2162336" cy="425330"/>
          </a:xfrm>
          <a:prstGeom prst="rect">
            <a:avLst/>
          </a:prstGeom>
          <a:noFill/>
        </p:spPr>
      </p:pic>
      <p:pic>
        <p:nvPicPr>
          <p:cNvPr id="26" name="Picture 25"/>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42095" y="5289384"/>
            <a:ext cx="1644702" cy="461542"/>
          </a:xfrm>
          <a:prstGeom prst="rect">
            <a:avLst/>
          </a:prstGeom>
        </p:spPr>
      </p:pic>
      <p:pic>
        <p:nvPicPr>
          <p:cNvPr id="27" name="Picture 26"/>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1095957" y="3650465"/>
            <a:ext cx="1483507" cy="405914"/>
          </a:xfrm>
          <a:prstGeom prst="rect">
            <a:avLst/>
          </a:prstGeom>
        </p:spPr>
      </p:pic>
      <p:pic>
        <p:nvPicPr>
          <p:cNvPr id="28" name="Picture 27"/>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442534" y="5250979"/>
            <a:ext cx="1341941" cy="631829"/>
          </a:xfrm>
          <a:prstGeom prst="rect">
            <a:avLst/>
          </a:prstGeom>
        </p:spPr>
      </p:pic>
      <p:pic>
        <p:nvPicPr>
          <p:cNvPr id="29" name="Picture 28"/>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8910951" y="5262795"/>
            <a:ext cx="1336808" cy="514640"/>
          </a:xfrm>
          <a:prstGeom prst="rect">
            <a:avLst/>
          </a:prstGeom>
        </p:spPr>
      </p:pic>
      <p:pic>
        <p:nvPicPr>
          <p:cNvPr id="30" name="Picture 29"/>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4025542" y="7081506"/>
            <a:ext cx="594162" cy="301042"/>
          </a:xfrm>
          <a:prstGeom prst="rect">
            <a:avLst/>
          </a:prstGeom>
        </p:spPr>
      </p:pic>
      <p:pic>
        <p:nvPicPr>
          <p:cNvPr id="31" name="Picture 30"/>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4755516" y="7039827"/>
            <a:ext cx="513854" cy="423416"/>
          </a:xfrm>
          <a:prstGeom prst="rect">
            <a:avLst/>
          </a:prstGeom>
        </p:spPr>
      </p:pic>
      <p:pic>
        <p:nvPicPr>
          <p:cNvPr id="32" name="Picture 31"/>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5459028" y="7026527"/>
            <a:ext cx="470326" cy="468758"/>
          </a:xfrm>
          <a:prstGeom prst="rect">
            <a:avLst/>
          </a:prstGeom>
        </p:spPr>
      </p:pic>
      <p:pic>
        <p:nvPicPr>
          <p:cNvPr id="33" name="Picture 32"/>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6054171" y="7027277"/>
            <a:ext cx="640510" cy="481296"/>
          </a:xfrm>
          <a:prstGeom prst="rect">
            <a:avLst/>
          </a:prstGeom>
        </p:spPr>
      </p:pic>
      <p:pic>
        <p:nvPicPr>
          <p:cNvPr id="34" name="Picture 33"/>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6758578" y="7008085"/>
            <a:ext cx="685872" cy="490291"/>
          </a:xfrm>
          <a:prstGeom prst="rect">
            <a:avLst/>
          </a:prstGeom>
        </p:spPr>
      </p:pic>
      <p:pic>
        <p:nvPicPr>
          <p:cNvPr id="35" name="Picture 34"/>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7586377" y="7117862"/>
            <a:ext cx="345653" cy="296926"/>
          </a:xfrm>
          <a:prstGeom prst="rect">
            <a:avLst/>
          </a:prstGeom>
        </p:spPr>
      </p:pic>
      <p:pic>
        <p:nvPicPr>
          <p:cNvPr id="36" name="Picture 35"/>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5291843" y="6677176"/>
            <a:ext cx="873160" cy="260202"/>
          </a:xfrm>
          <a:prstGeom prst="rect">
            <a:avLst/>
          </a:prstGeom>
        </p:spPr>
      </p:pic>
      <p:pic>
        <p:nvPicPr>
          <p:cNvPr id="37" name="Picture 36"/>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7186144" y="6640729"/>
            <a:ext cx="787014" cy="296669"/>
          </a:xfrm>
          <a:prstGeom prst="rect">
            <a:avLst/>
          </a:prstGeom>
        </p:spPr>
      </p:pic>
      <p:pic>
        <p:nvPicPr>
          <p:cNvPr id="38" name="Picture 37">
            <a:extLst>
              <a:ext uri="{FF2B5EF4-FFF2-40B4-BE49-F238E27FC236}">
                <a16:creationId xmlns:a16="http://schemas.microsoft.com/office/drawing/2014/main" id="{D503CEF5-57C6-4238-8883-3CD83A6FD094}"/>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12690435" y="6802601"/>
            <a:ext cx="1275224" cy="444179"/>
          </a:xfrm>
          <a:prstGeom prst="rect">
            <a:avLst/>
          </a:prstGeom>
        </p:spPr>
      </p:pic>
      <p:pic>
        <p:nvPicPr>
          <p:cNvPr id="39" name="Picture 38" descr="ttp://www.ricorecreatie.nl/upload/1292-RDW_logo2_300x300.jpg">
            <a:extLst>
              <a:ext uri="{FF2B5EF4-FFF2-40B4-BE49-F238E27FC236}">
                <a16:creationId xmlns:a16="http://schemas.microsoft.com/office/drawing/2014/main" id="{4E7E3E93-475D-466B-86DC-C924D71106D5}"/>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12039933" y="5094101"/>
            <a:ext cx="1019749" cy="7886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ttp://bitcoinist.net/wp-content/uploads/2015/10/ABN-Amro.jpg">
            <a:extLst>
              <a:ext uri="{FF2B5EF4-FFF2-40B4-BE49-F238E27FC236}">
                <a16:creationId xmlns:a16="http://schemas.microsoft.com/office/drawing/2014/main" id="{640ABCC5-67EB-42EA-9A0B-AA37A14D0AFA}"/>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12168170" y="2021882"/>
            <a:ext cx="965669" cy="96566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E6A12F8A-9928-41EB-811F-E0CA5CE9A54F}"/>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11040573" y="6666747"/>
            <a:ext cx="1489202" cy="790946"/>
          </a:xfrm>
          <a:prstGeom prst="rect">
            <a:avLst/>
          </a:prstGeom>
        </p:spPr>
      </p:pic>
      <p:pic>
        <p:nvPicPr>
          <p:cNvPr id="42" name="Picture 41">
            <a:extLst>
              <a:ext uri="{FF2B5EF4-FFF2-40B4-BE49-F238E27FC236}">
                <a16:creationId xmlns:a16="http://schemas.microsoft.com/office/drawing/2014/main" id="{936D015C-EFBA-4CD6-A0A1-2B02E4E9ECC9}"/>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3018514" y="3531342"/>
            <a:ext cx="901925" cy="493099"/>
          </a:xfrm>
          <a:prstGeom prst="rect">
            <a:avLst/>
          </a:prstGeom>
        </p:spPr>
      </p:pic>
      <p:pic>
        <p:nvPicPr>
          <p:cNvPr id="43" name="Picture 42">
            <a:extLst>
              <a:ext uri="{FF2B5EF4-FFF2-40B4-BE49-F238E27FC236}">
                <a16:creationId xmlns:a16="http://schemas.microsoft.com/office/drawing/2014/main" id="{05184EEE-B7ED-4F9D-BA19-DCDACBD3799E}"/>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12039784" y="4101284"/>
            <a:ext cx="1222392" cy="393317"/>
          </a:xfrm>
          <a:prstGeom prst="rect">
            <a:avLst/>
          </a:prstGeom>
        </p:spPr>
      </p:pic>
      <p:pic>
        <p:nvPicPr>
          <p:cNvPr id="44" name="Picture 43">
            <a:extLst>
              <a:ext uri="{FF2B5EF4-FFF2-40B4-BE49-F238E27FC236}">
                <a16:creationId xmlns:a16="http://schemas.microsoft.com/office/drawing/2014/main" id="{41599694-ABB0-47C1-B5C7-C5F9E4945128}"/>
              </a:ext>
            </a:extLst>
          </p:cNvPr>
          <p:cNvPicPr>
            <a:picLocks noChangeAspect="1"/>
          </p:cNvPicPr>
          <p:nvPr/>
        </p:nvPicPr>
        <p:blipFill>
          <a:blip r:embed="rId41"/>
          <a:stretch>
            <a:fillRect/>
          </a:stretch>
        </p:blipFill>
        <p:spPr>
          <a:xfrm>
            <a:off x="6166051" y="5118004"/>
            <a:ext cx="1155187" cy="764814"/>
          </a:xfrm>
          <a:prstGeom prst="rect">
            <a:avLst/>
          </a:prstGeom>
        </p:spPr>
      </p:pic>
      <p:pic>
        <p:nvPicPr>
          <p:cNvPr id="45" name="Picture 44"/>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3944612" y="4203999"/>
            <a:ext cx="1067939" cy="412150"/>
          </a:xfrm>
          <a:prstGeom prst="rect">
            <a:avLst/>
          </a:prstGeom>
        </p:spPr>
      </p:pic>
      <p:pic>
        <p:nvPicPr>
          <p:cNvPr id="46" name="Picture 2" descr="ysonFoodsBluelogo">
            <a:extLst>
              <a:ext uri="{FF2B5EF4-FFF2-40B4-BE49-F238E27FC236}">
                <a16:creationId xmlns:a16="http://schemas.microsoft.com/office/drawing/2014/main" id="{A7239B22-0E8C-8345-853C-A2B500B30EE7}"/>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6409070" y="6456971"/>
            <a:ext cx="705840" cy="48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5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5"/>
            <a:ext cx="14630400" cy="1339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Shape 273"/>
          <p:cNvSpPr>
            <a:spLocks noGrp="1"/>
          </p:cNvSpPr>
          <p:nvPr>
            <p:ph type="title" idx="4294967295"/>
          </p:nvPr>
        </p:nvSpPr>
        <p:spPr>
          <a:xfrm>
            <a:off x="-744318" y="403865"/>
            <a:ext cx="14624050" cy="530226"/>
          </a:xfrm>
        </p:spPr>
        <p:txBody>
          <a:bodyPr vert="horz" wrap="square" lIns="0" tIns="0" rIns="0" bIns="0" numCol="1" rtlCol="0" anchor="t" anchorCtr="0" compatLnSpc="1">
            <a:prstTxWarp prst="textNoShape">
              <a:avLst/>
            </a:prstTxWarp>
            <a:noAutofit/>
          </a:bodyPr>
          <a:lstStyle/>
          <a:p>
            <a:pPr algn="ctr" eaLnBrk="1" hangingPunct="1"/>
            <a:r>
              <a:rPr lang="en-US" sz="3400" dirty="0">
                <a:solidFill>
                  <a:schemeClr val="tx1"/>
                </a:solidFill>
                <a:latin typeface="Lubalin Demi for IBM"/>
              </a:rPr>
              <a:t>IBM </a:t>
            </a:r>
            <a:r>
              <a:rPr lang="en-US" sz="3400" dirty="0" err="1">
                <a:solidFill>
                  <a:schemeClr val="tx1"/>
                </a:solidFill>
                <a:latin typeface="Lubalin Demi for IBM"/>
              </a:rPr>
              <a:t>Blockchain</a:t>
            </a:r>
            <a:r>
              <a:rPr lang="en-US" sz="3400" dirty="0">
                <a:solidFill>
                  <a:schemeClr val="tx1"/>
                </a:solidFill>
                <a:latin typeface="Lubalin Demi for IBM"/>
              </a:rPr>
              <a:t> Projects – Cross Industry Real Network  Examples</a:t>
            </a:r>
          </a:p>
        </p:txBody>
      </p:sp>
      <p:grpSp>
        <p:nvGrpSpPr>
          <p:cNvPr id="127" name="Group 126"/>
          <p:cNvGrpSpPr/>
          <p:nvPr/>
        </p:nvGrpSpPr>
        <p:grpSpPr>
          <a:xfrm>
            <a:off x="638718" y="1638372"/>
            <a:ext cx="13031464" cy="5878818"/>
            <a:chOff x="11329" y="876420"/>
            <a:chExt cx="8968217" cy="4149811"/>
          </a:xfrm>
        </p:grpSpPr>
        <p:cxnSp>
          <p:nvCxnSpPr>
            <p:cNvPr id="128" name="Straight Connector 127"/>
            <p:cNvCxnSpPr/>
            <p:nvPr/>
          </p:nvCxnSpPr>
          <p:spPr>
            <a:xfrm>
              <a:off x="5951220" y="876420"/>
              <a:ext cx="0" cy="4023360"/>
            </a:xfrm>
            <a:prstGeom prst="line">
              <a:avLst/>
            </a:prstGeom>
            <a:noFill/>
            <a:ln w="6350" cap="flat" cmpd="sng" algn="ctr">
              <a:solidFill>
                <a:srgbClr val="FFC000"/>
              </a:solidFill>
              <a:prstDash val="solid"/>
            </a:ln>
            <a:effectLst/>
          </p:spPr>
        </p:cxnSp>
        <p:cxnSp>
          <p:nvCxnSpPr>
            <p:cNvPr id="129" name="Straight Connector 128"/>
            <p:cNvCxnSpPr/>
            <p:nvPr/>
          </p:nvCxnSpPr>
          <p:spPr>
            <a:xfrm>
              <a:off x="134485" y="2893473"/>
              <a:ext cx="8801100" cy="0"/>
            </a:xfrm>
            <a:prstGeom prst="line">
              <a:avLst/>
            </a:prstGeom>
            <a:noFill/>
            <a:ln w="6350" cap="flat" cmpd="sng" algn="ctr">
              <a:solidFill>
                <a:srgbClr val="FFC000"/>
              </a:solidFill>
              <a:prstDash val="solid"/>
            </a:ln>
            <a:effectLst/>
          </p:spPr>
        </p:cxnSp>
        <p:cxnSp>
          <p:nvCxnSpPr>
            <p:cNvPr id="130" name="Straight Connector 129"/>
            <p:cNvCxnSpPr/>
            <p:nvPr/>
          </p:nvCxnSpPr>
          <p:spPr>
            <a:xfrm>
              <a:off x="3200400" y="876420"/>
              <a:ext cx="0" cy="4023360"/>
            </a:xfrm>
            <a:prstGeom prst="line">
              <a:avLst/>
            </a:prstGeom>
            <a:noFill/>
            <a:ln w="6350" cap="flat" cmpd="sng" algn="ctr">
              <a:solidFill>
                <a:srgbClr val="FFC000"/>
              </a:solidFill>
              <a:prstDash val="solid"/>
            </a:ln>
            <a:effectLst/>
          </p:spPr>
        </p:cxnSp>
        <p:grpSp>
          <p:nvGrpSpPr>
            <p:cNvPr id="131" name="Group 130"/>
            <p:cNvGrpSpPr/>
            <p:nvPr/>
          </p:nvGrpSpPr>
          <p:grpSpPr>
            <a:xfrm>
              <a:off x="11329" y="944045"/>
              <a:ext cx="8968217" cy="4082186"/>
              <a:chOff x="11329" y="944045"/>
              <a:chExt cx="8968217" cy="4082186"/>
            </a:xfrm>
          </p:grpSpPr>
          <p:sp>
            <p:nvSpPr>
              <p:cNvPr id="132" name="TextBox 131"/>
              <p:cNvSpPr txBox="1"/>
              <p:nvPr/>
            </p:nvSpPr>
            <p:spPr>
              <a:xfrm>
                <a:off x="293087" y="948928"/>
                <a:ext cx="3215657" cy="260692"/>
              </a:xfrm>
              <a:prstGeom prst="rect">
                <a:avLst/>
              </a:prstGeom>
              <a:noFill/>
            </p:spPr>
            <p:txBody>
              <a:bodyPr wrap="square" lIns="91416" tIns="45708" rIns="91416" bIns="45708" rtlCol="0">
                <a:spAutoFit/>
              </a:bodyPr>
              <a:lstStyle/>
              <a:p>
                <a:pPr defTabSz="548448" fontAlgn="auto">
                  <a:spcBef>
                    <a:spcPts val="0"/>
                  </a:spcBef>
                  <a:spcAft>
                    <a:spcPts val="0"/>
                  </a:spcAft>
                  <a:defRPr/>
                </a:pPr>
                <a:r>
                  <a:rPr lang="en-US" sz="1800" b="1" kern="0" dirty="0">
                    <a:latin typeface="Helvetica"/>
                    <a:ea typeface="Arial" charset="0"/>
                  </a:rPr>
                  <a:t>Digitalization of Shipping</a:t>
                </a:r>
              </a:p>
            </p:txBody>
          </p:sp>
          <p:sp>
            <p:nvSpPr>
              <p:cNvPr id="133" name="TextBox 132"/>
              <p:cNvSpPr txBox="1"/>
              <p:nvPr/>
            </p:nvSpPr>
            <p:spPr>
              <a:xfrm>
                <a:off x="3352042" y="944045"/>
                <a:ext cx="2599178" cy="260692"/>
              </a:xfrm>
              <a:prstGeom prst="rect">
                <a:avLst/>
              </a:prstGeom>
              <a:noFill/>
            </p:spPr>
            <p:txBody>
              <a:bodyPr wrap="square" lIns="91416" tIns="45708" rIns="91416" bIns="45708" rtlCol="0">
                <a:spAutoFit/>
              </a:bodyPr>
              <a:lstStyle/>
              <a:p>
                <a:pPr defTabSz="548448" fontAlgn="auto">
                  <a:spcBef>
                    <a:spcPts val="0"/>
                  </a:spcBef>
                  <a:spcAft>
                    <a:spcPts val="0"/>
                  </a:spcAft>
                  <a:defRPr/>
                </a:pPr>
                <a:r>
                  <a:rPr lang="en-US" sz="1800" b="1" kern="0" dirty="0">
                    <a:latin typeface="Helvetica"/>
                    <a:ea typeface="Arial" charset="0"/>
                  </a:rPr>
                  <a:t>Valuable Asset Traceability</a:t>
                </a:r>
              </a:p>
            </p:txBody>
          </p:sp>
          <p:sp>
            <p:nvSpPr>
              <p:cNvPr id="134" name="TextBox 133"/>
              <p:cNvSpPr txBox="1"/>
              <p:nvPr/>
            </p:nvSpPr>
            <p:spPr>
              <a:xfrm>
                <a:off x="6063072" y="944045"/>
                <a:ext cx="1744980" cy="260692"/>
              </a:xfrm>
              <a:prstGeom prst="rect">
                <a:avLst/>
              </a:prstGeom>
              <a:noFill/>
            </p:spPr>
            <p:txBody>
              <a:bodyPr wrap="square" lIns="91416" tIns="45708" rIns="91416" bIns="45708" rtlCol="0">
                <a:spAutoFit/>
              </a:bodyPr>
              <a:lstStyle/>
              <a:p>
                <a:pPr defTabSz="548448" fontAlgn="auto">
                  <a:spcBef>
                    <a:spcPts val="0"/>
                  </a:spcBef>
                  <a:spcAft>
                    <a:spcPts val="0"/>
                  </a:spcAft>
                  <a:defRPr/>
                </a:pPr>
                <a:r>
                  <a:rPr lang="en-US" sz="1800" b="1" kern="0" dirty="0">
                    <a:latin typeface="Helvetica"/>
                    <a:ea typeface="Arial" charset="0"/>
                  </a:rPr>
                  <a:t>Food Safety</a:t>
                </a:r>
              </a:p>
            </p:txBody>
          </p:sp>
          <p:sp>
            <p:nvSpPr>
              <p:cNvPr id="135" name="TextBox 134"/>
              <p:cNvSpPr txBox="1"/>
              <p:nvPr/>
            </p:nvSpPr>
            <p:spPr>
              <a:xfrm>
                <a:off x="293057" y="2967002"/>
                <a:ext cx="2995418" cy="260692"/>
              </a:xfrm>
              <a:prstGeom prst="rect">
                <a:avLst/>
              </a:prstGeom>
              <a:noFill/>
            </p:spPr>
            <p:txBody>
              <a:bodyPr wrap="square" lIns="91416" tIns="45708" rIns="91416" bIns="45708" rtlCol="0">
                <a:spAutoFit/>
              </a:bodyPr>
              <a:lstStyle/>
              <a:p>
                <a:pPr defTabSz="548448" fontAlgn="auto">
                  <a:spcBef>
                    <a:spcPts val="0"/>
                  </a:spcBef>
                  <a:spcAft>
                    <a:spcPts val="0"/>
                  </a:spcAft>
                  <a:defRPr/>
                </a:pPr>
                <a:r>
                  <a:rPr lang="en-US" sz="1800" b="1" kern="0" dirty="0">
                    <a:latin typeface="Helvetica"/>
                    <a:ea typeface="Arial" charset="0"/>
                  </a:rPr>
                  <a:t>Manufacturing Provenance</a:t>
                </a:r>
              </a:p>
            </p:txBody>
          </p:sp>
          <p:sp>
            <p:nvSpPr>
              <p:cNvPr id="136" name="TextBox 135"/>
              <p:cNvSpPr txBox="1"/>
              <p:nvPr/>
            </p:nvSpPr>
            <p:spPr>
              <a:xfrm>
                <a:off x="3366497" y="2957745"/>
                <a:ext cx="2584723" cy="260692"/>
              </a:xfrm>
              <a:prstGeom prst="rect">
                <a:avLst/>
              </a:prstGeom>
              <a:noFill/>
            </p:spPr>
            <p:txBody>
              <a:bodyPr wrap="square" lIns="91416" tIns="45708" rIns="91416" bIns="45708" rtlCol="0">
                <a:spAutoFit/>
              </a:bodyPr>
              <a:lstStyle/>
              <a:p>
                <a:pPr defTabSz="548448" fontAlgn="auto">
                  <a:spcBef>
                    <a:spcPts val="0"/>
                  </a:spcBef>
                  <a:spcAft>
                    <a:spcPts val="0"/>
                  </a:spcAft>
                  <a:defRPr/>
                </a:pPr>
                <a:r>
                  <a:rPr lang="en-US" sz="1800" b="1" kern="0" dirty="0">
                    <a:latin typeface="Helvetica"/>
                    <a:ea typeface="Arial" charset="0"/>
                  </a:rPr>
                  <a:t>Trade Finance and LOG</a:t>
                </a:r>
              </a:p>
            </p:txBody>
          </p:sp>
          <p:sp>
            <p:nvSpPr>
              <p:cNvPr id="137" name="TextBox 136"/>
              <p:cNvSpPr txBox="1"/>
              <p:nvPr/>
            </p:nvSpPr>
            <p:spPr>
              <a:xfrm>
                <a:off x="5981806" y="2957303"/>
                <a:ext cx="2997740" cy="260692"/>
              </a:xfrm>
              <a:prstGeom prst="rect">
                <a:avLst/>
              </a:prstGeom>
              <a:noFill/>
            </p:spPr>
            <p:txBody>
              <a:bodyPr wrap="square" lIns="91416" tIns="45708" rIns="91416" bIns="45708" rtlCol="0">
                <a:spAutoFit/>
              </a:bodyPr>
              <a:lstStyle/>
              <a:p>
                <a:pPr defTabSz="548448" fontAlgn="auto">
                  <a:spcBef>
                    <a:spcPts val="0"/>
                  </a:spcBef>
                  <a:spcAft>
                    <a:spcPts val="0"/>
                  </a:spcAft>
                  <a:defRPr/>
                </a:pPr>
                <a:r>
                  <a:rPr lang="en-US" sz="1800" b="1" kern="0" dirty="0">
                    <a:latin typeface="Helvetica"/>
                    <a:ea typeface="Arial" charset="0"/>
                  </a:rPr>
                  <a:t>Reduce Invoice Disputes</a:t>
                </a:r>
              </a:p>
            </p:txBody>
          </p:sp>
          <p:sp>
            <p:nvSpPr>
              <p:cNvPr id="138" name="TextBox 137"/>
              <p:cNvSpPr txBox="1"/>
              <p:nvPr/>
            </p:nvSpPr>
            <p:spPr>
              <a:xfrm>
                <a:off x="4219095" y="3227695"/>
                <a:ext cx="1791478" cy="771246"/>
              </a:xfrm>
              <a:prstGeom prst="rect">
                <a:avLst/>
              </a:prstGeom>
              <a:noFill/>
            </p:spPr>
            <p:txBody>
              <a:bodyPr wrap="square" lIns="91416" tIns="45708" rIns="91416" bIns="45708" rtlCol="0">
                <a:spAutoFit/>
              </a:bodyPr>
              <a:lstStyle>
                <a:defPPr>
                  <a:defRPr lang="en-US"/>
                </a:defPPr>
              </a:lstStyle>
              <a:p>
                <a:pPr defTabSz="548448" fontAlgn="auto">
                  <a:spcBef>
                    <a:spcPts val="0"/>
                  </a:spcBef>
                  <a:spcAft>
                    <a:spcPts val="0"/>
                  </a:spcAft>
                  <a:defRPr/>
                </a:pPr>
                <a:r>
                  <a:rPr lang="en-US" sz="1300" kern="0" dirty="0">
                    <a:solidFill>
                      <a:srgbClr val="FFFFFF"/>
                    </a:solidFill>
                    <a:latin typeface="Helvetica"/>
                    <a:ea typeface="Arial" charset="0"/>
                  </a:rPr>
                  <a:t>Simplify </a:t>
                </a:r>
                <a:r>
                  <a:rPr lang="en-US" sz="1300" b="1" kern="0" dirty="0">
                    <a:solidFill>
                      <a:srgbClr val="FFFFFF"/>
                    </a:solidFill>
                    <a:latin typeface="Helvetica"/>
                    <a:ea typeface="Arial" charset="0"/>
                  </a:rPr>
                  <a:t>and facilitate domestic and cross-border trade  </a:t>
                </a:r>
                <a:r>
                  <a:rPr lang="en-US" sz="1300" kern="0" dirty="0">
                    <a:solidFill>
                      <a:srgbClr val="FFFFFF"/>
                    </a:solidFill>
                    <a:latin typeface="Helvetica"/>
                    <a:ea typeface="Arial" charset="0"/>
                  </a:rPr>
                  <a:t>while helping to increase overall trade transaction transparency. Letter of Guarantee issuance </a:t>
                </a:r>
              </a:p>
            </p:txBody>
          </p:sp>
          <p:sp>
            <p:nvSpPr>
              <p:cNvPr id="139" name="TextBox 138"/>
              <p:cNvSpPr txBox="1"/>
              <p:nvPr/>
            </p:nvSpPr>
            <p:spPr>
              <a:xfrm>
                <a:off x="1241568" y="1328806"/>
                <a:ext cx="1958832" cy="630028"/>
              </a:xfrm>
              <a:prstGeom prst="rect">
                <a:avLst/>
              </a:prstGeom>
              <a:noFill/>
            </p:spPr>
            <p:txBody>
              <a:bodyPr wrap="square" lIns="91416" tIns="45708" rIns="91416" bIns="45708" rtlCol="0">
                <a:spAutoFit/>
              </a:bodyPr>
              <a:lstStyle>
                <a:defPPr>
                  <a:defRPr lang="en-US"/>
                </a:defPPr>
              </a:lstStyle>
              <a:p>
                <a:pPr defTabSz="548448" fontAlgn="auto">
                  <a:spcBef>
                    <a:spcPts val="0"/>
                  </a:spcBef>
                  <a:spcAft>
                    <a:spcPts val="0"/>
                  </a:spcAft>
                  <a:defRPr/>
                </a:pPr>
                <a:r>
                  <a:rPr lang="en-US" sz="1300" kern="0" dirty="0">
                    <a:solidFill>
                      <a:srgbClr val="FFFFFF"/>
                    </a:solidFill>
                    <a:latin typeface="Helvetica"/>
                    <a:ea typeface="Arial" charset="0"/>
                  </a:rPr>
                  <a:t>Manage and track the paper trail of tens of millions of </a:t>
                </a:r>
                <a:r>
                  <a:rPr lang="en-US" sz="1300" b="1" kern="0" dirty="0">
                    <a:solidFill>
                      <a:srgbClr val="FFFFFF"/>
                    </a:solidFill>
                    <a:latin typeface="Helvetica"/>
                    <a:ea typeface="Arial" charset="0"/>
                  </a:rPr>
                  <a:t>shipping containers </a:t>
                </a:r>
                <a:r>
                  <a:rPr lang="en-US" sz="1300" kern="0" dirty="0">
                    <a:solidFill>
                      <a:srgbClr val="FFFFFF"/>
                    </a:solidFill>
                    <a:latin typeface="Helvetica"/>
                    <a:ea typeface="Arial" charset="0"/>
                  </a:rPr>
                  <a:t>across the world by digitizing the supply chain process</a:t>
                </a:r>
              </a:p>
            </p:txBody>
          </p:sp>
          <p:sp>
            <p:nvSpPr>
              <p:cNvPr id="140" name="TextBox 139"/>
              <p:cNvSpPr txBox="1"/>
              <p:nvPr/>
            </p:nvSpPr>
            <p:spPr>
              <a:xfrm>
                <a:off x="4289802" y="1328811"/>
                <a:ext cx="1650064" cy="938530"/>
              </a:xfrm>
              <a:prstGeom prst="rect">
                <a:avLst/>
              </a:prstGeom>
              <a:noFill/>
            </p:spPr>
            <p:txBody>
              <a:bodyPr wrap="square" lIns="91416" tIns="45708" rIns="91416" bIns="45708" rtlCol="0">
                <a:spAutoFit/>
              </a:bodyPr>
              <a:lstStyle>
                <a:defPPr>
                  <a:defRPr lang="en-US"/>
                </a:defPPr>
              </a:lstStyle>
              <a:p>
                <a:pPr defTabSz="548448" fontAlgn="auto">
                  <a:spcBef>
                    <a:spcPts val="0"/>
                  </a:spcBef>
                  <a:spcAft>
                    <a:spcPts val="0"/>
                  </a:spcAft>
                  <a:defRPr/>
                </a:pPr>
                <a:r>
                  <a:rPr lang="en-US" sz="1300" b="1" kern="0" dirty="0">
                    <a:solidFill>
                      <a:srgbClr val="FFFFFF"/>
                    </a:solidFill>
                    <a:latin typeface="Helvetica"/>
                    <a:ea typeface="Arial" charset="0"/>
                  </a:rPr>
                  <a:t>Track diamonds from mine to retail</a:t>
                </a:r>
                <a:r>
                  <a:rPr lang="en-US" sz="1300" kern="0" dirty="0">
                    <a:solidFill>
                      <a:srgbClr val="FFFFFF"/>
                    </a:solidFill>
                    <a:latin typeface="Helvetica"/>
                    <a:ea typeface="Arial" charset="0"/>
                  </a:rPr>
                  <a:t>. Include digital certificate. Use crypto-anchors to determine properties and ensure not counterfeit. </a:t>
                </a:r>
                <a:endParaRPr lang="en-US" sz="1300" b="1" kern="0" dirty="0">
                  <a:solidFill>
                    <a:srgbClr val="FFFFFF"/>
                  </a:solidFill>
                  <a:latin typeface="Helvetica"/>
                  <a:ea typeface="Arial" charset="0"/>
                </a:endParaRPr>
              </a:p>
            </p:txBody>
          </p:sp>
          <p:sp>
            <p:nvSpPr>
              <p:cNvPr id="141" name="TextBox 140"/>
              <p:cNvSpPr txBox="1"/>
              <p:nvPr/>
            </p:nvSpPr>
            <p:spPr>
              <a:xfrm>
                <a:off x="7097940" y="1328806"/>
                <a:ext cx="1778678" cy="630028"/>
              </a:xfrm>
              <a:prstGeom prst="rect">
                <a:avLst/>
              </a:prstGeom>
              <a:noFill/>
            </p:spPr>
            <p:txBody>
              <a:bodyPr wrap="square" lIns="91416" tIns="45708" rIns="91416" bIns="45708" rtlCol="0">
                <a:spAutoFit/>
              </a:bodyPr>
              <a:lstStyle>
                <a:defPPr>
                  <a:defRPr lang="en-US"/>
                </a:defPPr>
                <a:lvl1pPr>
                  <a:defRPr sz="1200"/>
                </a:lvl1pPr>
              </a:lstStyle>
              <a:p>
                <a:pPr defTabSz="548448" fontAlgn="auto">
                  <a:spcBef>
                    <a:spcPts val="0"/>
                  </a:spcBef>
                  <a:spcAft>
                    <a:spcPts val="0"/>
                  </a:spcAft>
                  <a:defRPr/>
                </a:pPr>
                <a:r>
                  <a:rPr lang="en-US" sz="1300" kern="0" dirty="0">
                    <a:solidFill>
                      <a:srgbClr val="FFFFFF"/>
                    </a:solidFill>
                    <a:latin typeface="Helvetica"/>
                    <a:ea typeface="Arial" charset="0"/>
                  </a:rPr>
                  <a:t>Hold the history of food items through the entire supply chain providing </a:t>
                </a:r>
                <a:r>
                  <a:rPr lang="en-US" sz="1300" b="1" kern="0" dirty="0">
                    <a:solidFill>
                      <a:srgbClr val="FFFFFF"/>
                    </a:solidFill>
                    <a:latin typeface="Helvetica"/>
                    <a:ea typeface="Arial" charset="0"/>
                  </a:rPr>
                  <a:t>traceability of food from “farm to fork”</a:t>
                </a:r>
              </a:p>
            </p:txBody>
          </p:sp>
          <p:pic>
            <p:nvPicPr>
              <p:cNvPr id="142" name="Picture 2" descr="icon_mon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7077" y="3238550"/>
                <a:ext cx="1005943" cy="1203942"/>
              </a:xfrm>
              <a:prstGeom prst="rect">
                <a:avLst/>
              </a:prstGeom>
              <a:noFill/>
              <a:extLst>
                <a:ext uri="{909E8E84-426E-40DD-AFC4-6F175D3DCCD1}">
                  <a14:hiddenFill xmlns:a14="http://schemas.microsoft.com/office/drawing/2010/main">
                    <a:solidFill>
                      <a:srgbClr val="FFFFFF"/>
                    </a:solidFill>
                  </a14:hiddenFill>
                </a:ext>
              </a:extLst>
            </p:spPr>
          </p:pic>
          <p:grpSp>
            <p:nvGrpSpPr>
              <p:cNvPr id="143" name="Group 28"/>
              <p:cNvGrpSpPr>
                <a:grpSpLocks/>
              </p:cNvGrpSpPr>
              <p:nvPr/>
            </p:nvGrpSpPr>
            <p:grpSpPr bwMode="auto">
              <a:xfrm>
                <a:off x="271633" y="1379267"/>
                <a:ext cx="869016" cy="1064687"/>
                <a:chOff x="3588" y="417"/>
                <a:chExt cx="2172" cy="2823"/>
              </a:xfrm>
            </p:grpSpPr>
            <p:pic>
              <p:nvPicPr>
                <p:cNvPr id="169" name="Picture 26" descr="shipping_02"/>
                <p:cNvPicPr>
                  <a:picLocks noChangeAspect="1" noChangeArrowheads="1"/>
                </p:cNvPicPr>
                <p:nvPr/>
              </p:nvPicPr>
              <p:blipFill>
                <a:blip r:embed="rId4"/>
                <a:srcRect/>
                <a:stretch>
                  <a:fillRect/>
                </a:stretch>
              </p:blipFill>
              <p:spPr bwMode="auto">
                <a:xfrm>
                  <a:off x="3588" y="1359"/>
                  <a:ext cx="2172" cy="950"/>
                </a:xfrm>
                <a:prstGeom prst="rect">
                  <a:avLst/>
                </a:prstGeom>
                <a:noFill/>
              </p:spPr>
            </p:pic>
            <p:pic>
              <p:nvPicPr>
                <p:cNvPr id="170" name="Picture 27" descr="shipping_03"/>
                <p:cNvPicPr>
                  <a:picLocks noChangeAspect="1" noChangeArrowheads="1"/>
                </p:cNvPicPr>
                <p:nvPr/>
              </p:nvPicPr>
              <p:blipFill>
                <a:blip r:embed="rId5"/>
                <a:srcRect/>
                <a:stretch>
                  <a:fillRect/>
                </a:stretch>
              </p:blipFill>
              <p:spPr bwMode="auto">
                <a:xfrm>
                  <a:off x="3588" y="2290"/>
                  <a:ext cx="2172" cy="950"/>
                </a:xfrm>
                <a:prstGeom prst="rect">
                  <a:avLst/>
                </a:prstGeom>
                <a:noFill/>
              </p:spPr>
            </p:pic>
            <p:pic>
              <p:nvPicPr>
                <p:cNvPr id="171" name="Picture 25" descr="shipping_01"/>
                <p:cNvPicPr>
                  <a:picLocks noChangeAspect="1" noChangeArrowheads="1"/>
                </p:cNvPicPr>
                <p:nvPr/>
              </p:nvPicPr>
              <p:blipFill>
                <a:blip r:embed="rId6"/>
                <a:srcRect/>
                <a:stretch>
                  <a:fillRect/>
                </a:stretch>
              </p:blipFill>
              <p:spPr bwMode="auto">
                <a:xfrm>
                  <a:off x="3588" y="417"/>
                  <a:ext cx="2172" cy="950"/>
                </a:xfrm>
                <a:prstGeom prst="rect">
                  <a:avLst/>
                </a:prstGeom>
                <a:noFill/>
              </p:spPr>
            </p:pic>
          </p:grpSp>
          <p:grpSp>
            <p:nvGrpSpPr>
              <p:cNvPr id="144" name="Group 143"/>
              <p:cNvGrpSpPr/>
              <p:nvPr/>
            </p:nvGrpSpPr>
            <p:grpSpPr>
              <a:xfrm>
                <a:off x="6019248" y="1424600"/>
                <a:ext cx="880276" cy="1019355"/>
                <a:chOff x="5759447" y="731834"/>
                <a:chExt cx="2857140" cy="4083426"/>
              </a:xfrm>
            </p:grpSpPr>
            <p:pic>
              <p:nvPicPr>
                <p:cNvPr id="166" name="Picture 46" descr="food copy"/>
                <p:cNvPicPr>
                  <a:picLocks noChangeAspect="1" noChangeArrowheads="1"/>
                </p:cNvPicPr>
                <p:nvPr/>
              </p:nvPicPr>
              <p:blipFill>
                <a:blip r:embed="rId7"/>
                <a:srcRect/>
                <a:stretch>
                  <a:fillRect/>
                </a:stretch>
              </p:blipFill>
              <p:spPr bwMode="auto">
                <a:xfrm>
                  <a:off x="5770563" y="3658249"/>
                  <a:ext cx="2846024" cy="1157011"/>
                </a:xfrm>
                <a:prstGeom prst="rect">
                  <a:avLst/>
                </a:prstGeom>
                <a:noFill/>
              </p:spPr>
            </p:pic>
            <p:pic>
              <p:nvPicPr>
                <p:cNvPr id="167" name="Picture 38" descr="food copy"/>
                <p:cNvPicPr>
                  <a:picLocks noChangeAspect="1" noChangeArrowheads="1"/>
                </p:cNvPicPr>
                <p:nvPr/>
              </p:nvPicPr>
              <p:blipFill>
                <a:blip r:embed="rId8"/>
                <a:srcRect/>
                <a:stretch>
                  <a:fillRect/>
                </a:stretch>
              </p:blipFill>
              <p:spPr bwMode="auto">
                <a:xfrm>
                  <a:off x="5770560" y="2200923"/>
                  <a:ext cx="2846024" cy="1462086"/>
                </a:xfrm>
                <a:prstGeom prst="rect">
                  <a:avLst/>
                </a:prstGeom>
                <a:noFill/>
              </p:spPr>
            </p:pic>
            <p:pic>
              <p:nvPicPr>
                <p:cNvPr id="168" name="Picture 45" descr="food copy"/>
                <p:cNvPicPr>
                  <a:picLocks noChangeAspect="1" noChangeArrowheads="1"/>
                </p:cNvPicPr>
                <p:nvPr/>
              </p:nvPicPr>
              <p:blipFill>
                <a:blip r:embed="rId9"/>
                <a:srcRect/>
                <a:stretch>
                  <a:fillRect/>
                </a:stretch>
              </p:blipFill>
              <p:spPr bwMode="auto">
                <a:xfrm>
                  <a:off x="5759447" y="731834"/>
                  <a:ext cx="2849182" cy="1478014"/>
                </a:xfrm>
                <a:prstGeom prst="rect">
                  <a:avLst/>
                </a:prstGeom>
                <a:noFill/>
              </p:spPr>
            </p:pic>
          </p:grpSp>
          <p:sp>
            <p:nvSpPr>
              <p:cNvPr id="145" name="TextBox 144"/>
              <p:cNvSpPr txBox="1"/>
              <p:nvPr/>
            </p:nvSpPr>
            <p:spPr>
              <a:xfrm>
                <a:off x="1241583" y="3227695"/>
                <a:ext cx="1901549" cy="630028"/>
              </a:xfrm>
              <a:prstGeom prst="rect">
                <a:avLst/>
              </a:prstGeom>
              <a:noFill/>
            </p:spPr>
            <p:txBody>
              <a:bodyPr wrap="square" lIns="91416" tIns="45708" rIns="91416" bIns="45708" rtlCol="0">
                <a:spAutoFit/>
              </a:bodyPr>
              <a:lstStyle>
                <a:defPPr>
                  <a:defRPr lang="en-US"/>
                </a:defPPr>
                <a:lvl1pPr>
                  <a:defRPr sz="1200"/>
                </a:lvl1pPr>
              </a:lstStyle>
              <a:p>
                <a:pPr defTabSz="548448" fontAlgn="auto">
                  <a:spcBef>
                    <a:spcPts val="0"/>
                  </a:spcBef>
                  <a:spcAft>
                    <a:spcPts val="0"/>
                  </a:spcAft>
                  <a:defRPr/>
                </a:pPr>
                <a:r>
                  <a:rPr lang="en-US" sz="1300" kern="0" dirty="0">
                    <a:solidFill>
                      <a:srgbClr val="FFFFFF"/>
                    </a:solidFill>
                    <a:latin typeface="Helvetica"/>
                    <a:ea typeface="Arial" charset="0"/>
                  </a:rPr>
                  <a:t>Hold complete provenance </a:t>
                </a:r>
                <a:r>
                  <a:rPr lang="en-US" sz="1300" b="1" kern="0" dirty="0">
                    <a:solidFill>
                      <a:srgbClr val="FFFFFF"/>
                    </a:solidFill>
                    <a:latin typeface="Helvetica"/>
                    <a:ea typeface="Arial" charset="0"/>
                  </a:rPr>
                  <a:t>details of each component part</a:t>
                </a:r>
                <a:r>
                  <a:rPr lang="en-US" sz="1300" kern="0" dirty="0">
                    <a:solidFill>
                      <a:srgbClr val="FFFFFF"/>
                    </a:solidFill>
                    <a:latin typeface="Helvetica"/>
                    <a:ea typeface="Arial" charset="0"/>
                  </a:rPr>
                  <a:t>, accessible by each manufacturer in the production process</a:t>
                </a:r>
              </a:p>
            </p:txBody>
          </p:sp>
          <p:sp>
            <p:nvSpPr>
              <p:cNvPr id="146" name="TextBox 145"/>
              <p:cNvSpPr txBox="1"/>
              <p:nvPr/>
            </p:nvSpPr>
            <p:spPr>
              <a:xfrm>
                <a:off x="7097938" y="3227694"/>
                <a:ext cx="1832702" cy="912462"/>
              </a:xfrm>
              <a:prstGeom prst="rect">
                <a:avLst/>
              </a:prstGeom>
              <a:noFill/>
            </p:spPr>
            <p:txBody>
              <a:bodyPr wrap="square" lIns="91416" tIns="45708" rIns="91416" bIns="45708" rtlCol="0">
                <a:spAutoFit/>
              </a:bodyPr>
              <a:lstStyle>
                <a:defPPr>
                  <a:defRPr lang="en-US"/>
                </a:defPPr>
                <a:lvl1pPr>
                  <a:defRPr sz="1200"/>
                </a:lvl1pPr>
              </a:lstStyle>
              <a:p>
                <a:pPr defTabSz="548448" fontAlgn="auto">
                  <a:spcBef>
                    <a:spcPts val="0"/>
                  </a:spcBef>
                  <a:spcAft>
                    <a:spcPts val="0"/>
                  </a:spcAft>
                  <a:defRPr/>
                </a:pPr>
                <a:r>
                  <a:rPr lang="en-US" sz="1300" kern="0" dirty="0">
                    <a:solidFill>
                      <a:srgbClr val="FFFFFF"/>
                    </a:solidFill>
                    <a:latin typeface="Helvetica"/>
                    <a:ea typeface="Arial" charset="0"/>
                  </a:rPr>
                  <a:t>Create a consolidated and detailed view of transactions visible to all parties resulting in a reduction in </a:t>
                </a:r>
                <a:r>
                  <a:rPr lang="en-US" sz="1300" b="1" kern="0" dirty="0">
                    <a:solidFill>
                      <a:srgbClr val="FFFFFF"/>
                    </a:solidFill>
                    <a:latin typeface="Helvetica"/>
                    <a:ea typeface="Arial" charset="0"/>
                  </a:rPr>
                  <a:t># disputes, dispute cycle time</a:t>
                </a:r>
                <a:r>
                  <a:rPr lang="en-US" sz="1300" kern="0" dirty="0">
                    <a:solidFill>
                      <a:srgbClr val="FFFFFF"/>
                    </a:solidFill>
                    <a:latin typeface="Helvetica"/>
                    <a:ea typeface="Arial" charset="0"/>
                  </a:rPr>
                  <a:t>, and improvement in productive use of working capital.</a:t>
                </a:r>
              </a:p>
            </p:txBody>
          </p:sp>
          <p:grpSp>
            <p:nvGrpSpPr>
              <p:cNvPr id="147" name="Group 146"/>
              <p:cNvGrpSpPr/>
              <p:nvPr/>
            </p:nvGrpSpPr>
            <p:grpSpPr>
              <a:xfrm>
                <a:off x="228747" y="3286676"/>
                <a:ext cx="871000" cy="1155817"/>
                <a:chOff x="238240" y="3317122"/>
                <a:chExt cx="871000" cy="1155817"/>
              </a:xfrm>
            </p:grpSpPr>
            <p:pic>
              <p:nvPicPr>
                <p:cNvPr id="164" name="Picture 163"/>
                <p:cNvPicPr>
                  <a:picLocks noChangeAspect="1"/>
                </p:cNvPicPr>
                <p:nvPr/>
              </p:nvPicPr>
              <p:blipFill>
                <a:blip r:embed="rId10"/>
                <a:stretch>
                  <a:fillRect/>
                </a:stretch>
              </p:blipFill>
              <p:spPr>
                <a:xfrm>
                  <a:off x="238240" y="3317122"/>
                  <a:ext cx="868680" cy="563745"/>
                </a:xfrm>
                <a:prstGeom prst="rect">
                  <a:avLst/>
                </a:prstGeom>
              </p:spPr>
            </p:pic>
            <p:pic>
              <p:nvPicPr>
                <p:cNvPr id="165" name="Picture 164"/>
                <p:cNvPicPr>
                  <a:picLocks noChangeAspect="1"/>
                </p:cNvPicPr>
                <p:nvPr/>
              </p:nvPicPr>
              <p:blipFill>
                <a:blip r:embed="rId11"/>
                <a:stretch>
                  <a:fillRect/>
                </a:stretch>
              </p:blipFill>
              <p:spPr>
                <a:xfrm>
                  <a:off x="242088" y="3880866"/>
                  <a:ext cx="867152" cy="592073"/>
                </a:xfrm>
                <a:prstGeom prst="rect">
                  <a:avLst/>
                </a:prstGeom>
              </p:spPr>
            </p:pic>
          </p:grpSp>
          <p:grpSp>
            <p:nvGrpSpPr>
              <p:cNvPr id="148" name="Group 147"/>
              <p:cNvGrpSpPr/>
              <p:nvPr/>
            </p:nvGrpSpPr>
            <p:grpSpPr>
              <a:xfrm>
                <a:off x="6019248" y="3286676"/>
                <a:ext cx="877824" cy="1110584"/>
                <a:chOff x="6045940" y="3572134"/>
                <a:chExt cx="877824" cy="1110584"/>
              </a:xfrm>
            </p:grpSpPr>
            <p:pic>
              <p:nvPicPr>
                <p:cNvPr id="162" name="Picture 161"/>
                <p:cNvPicPr>
                  <a:picLocks noChangeAspect="1"/>
                </p:cNvPicPr>
                <p:nvPr/>
              </p:nvPicPr>
              <p:blipFill>
                <a:blip r:embed="rId12"/>
                <a:stretch>
                  <a:fillRect/>
                </a:stretch>
              </p:blipFill>
              <p:spPr>
                <a:xfrm>
                  <a:off x="6045940" y="3572134"/>
                  <a:ext cx="877824" cy="506556"/>
                </a:xfrm>
                <a:prstGeom prst="rect">
                  <a:avLst/>
                </a:prstGeom>
              </p:spPr>
            </p:pic>
            <p:pic>
              <p:nvPicPr>
                <p:cNvPr id="163" name="Picture 162"/>
                <p:cNvPicPr>
                  <a:picLocks noChangeAspect="1"/>
                </p:cNvPicPr>
                <p:nvPr/>
              </p:nvPicPr>
              <p:blipFill>
                <a:blip r:embed="rId13"/>
                <a:stretch>
                  <a:fillRect/>
                </a:stretch>
              </p:blipFill>
              <p:spPr>
                <a:xfrm>
                  <a:off x="6045940" y="4055432"/>
                  <a:ext cx="877824" cy="627286"/>
                </a:xfrm>
                <a:prstGeom prst="rect">
                  <a:avLst/>
                </a:prstGeom>
              </p:spPr>
            </p:pic>
          </p:grpSp>
          <p:pic>
            <p:nvPicPr>
              <p:cNvPr id="149"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2595" y="2557011"/>
                <a:ext cx="1008988" cy="229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0"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42127" y="2557011"/>
                <a:ext cx="1055811" cy="26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1"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37116" y="4668871"/>
                <a:ext cx="642088" cy="32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01354" y="4605002"/>
                <a:ext cx="1084004" cy="33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329" y="4520898"/>
                <a:ext cx="1086098" cy="505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4" name="TextBox 153"/>
              <p:cNvSpPr txBox="1"/>
              <p:nvPr/>
            </p:nvSpPr>
            <p:spPr>
              <a:xfrm>
                <a:off x="2219763" y="2499664"/>
                <a:ext cx="669188" cy="271569"/>
              </a:xfrm>
              <a:prstGeom prst="rect">
                <a:avLst/>
              </a:prstGeom>
              <a:noFill/>
              <a:ln w="12700" cap="flat">
                <a:noFill/>
                <a:miter lim="400000"/>
              </a:ln>
              <a:effectLst/>
              <a:sp3d/>
            </p:spPr>
            <p:txBody>
              <a:bodyPr rot="0" spcFirstLastPara="1" vertOverflow="overflow" horzOverflow="overflow" vert="horz" wrap="none" lIns="45718" tIns="45718" rIns="45718" bIns="45718" numCol="1" spcCol="38100" rtlCol="0" anchor="t">
                <a:spAutoFit/>
              </a:bodyPr>
              <a:lstStyle/>
              <a:p>
                <a:pPr defTabSz="1097237" fontAlgn="auto" hangingPunct="0">
                  <a:spcBef>
                    <a:spcPts val="0"/>
                  </a:spcBef>
                  <a:spcAft>
                    <a:spcPts val="0"/>
                  </a:spcAft>
                  <a:defRPr/>
                </a:pPr>
                <a:r>
                  <a:rPr lang="en-US" sz="1900" kern="0" dirty="0">
                    <a:solidFill>
                      <a:srgbClr val="FFC000"/>
                    </a:solidFill>
                    <a:latin typeface="Calibri"/>
                    <a:ea typeface="+mn-ea"/>
                    <a:cs typeface="+mn-cs"/>
                    <a:sym typeface="Calibri"/>
                  </a:rPr>
                  <a:t>IBM GTD</a:t>
                </a:r>
                <a:endParaRPr lang="en-GB" sz="1900" kern="0" dirty="0">
                  <a:solidFill>
                    <a:srgbClr val="FFC000"/>
                  </a:solidFill>
                  <a:latin typeface="Calibri"/>
                  <a:ea typeface="+mn-ea"/>
                  <a:cs typeface="+mn-cs"/>
                  <a:sym typeface="Calibri"/>
                </a:endParaRPr>
              </a:p>
            </p:txBody>
          </p:sp>
          <p:sp>
            <p:nvSpPr>
              <p:cNvPr id="155" name="TextBox 154"/>
              <p:cNvSpPr txBox="1"/>
              <p:nvPr/>
            </p:nvSpPr>
            <p:spPr>
              <a:xfrm>
                <a:off x="7790301" y="2464004"/>
                <a:ext cx="1107151" cy="271569"/>
              </a:xfrm>
              <a:prstGeom prst="rect">
                <a:avLst/>
              </a:prstGeom>
              <a:noFill/>
              <a:ln w="12700" cap="flat">
                <a:noFill/>
                <a:miter lim="400000"/>
              </a:ln>
              <a:effectLst/>
              <a:sp3d/>
            </p:spPr>
            <p:txBody>
              <a:bodyPr rot="0" spcFirstLastPara="1" vertOverflow="overflow" horzOverflow="overflow" vert="horz" wrap="none" lIns="45718" tIns="45718" rIns="45718" bIns="45718" numCol="1" spcCol="38100" rtlCol="0" anchor="t">
                <a:spAutoFit/>
              </a:bodyPr>
              <a:lstStyle/>
              <a:p>
                <a:pPr defTabSz="1097237" fontAlgn="auto" hangingPunct="0">
                  <a:spcBef>
                    <a:spcPts val="0"/>
                  </a:spcBef>
                  <a:spcAft>
                    <a:spcPts val="0"/>
                  </a:spcAft>
                  <a:defRPr/>
                </a:pPr>
                <a:r>
                  <a:rPr lang="en-US" sz="1900" kern="0" dirty="0">
                    <a:solidFill>
                      <a:srgbClr val="FFC000"/>
                    </a:solidFill>
                    <a:latin typeface="Calibri"/>
                    <a:ea typeface="+mn-ea"/>
                    <a:cs typeface="+mn-cs"/>
                    <a:sym typeface="Calibri"/>
                  </a:rPr>
                  <a:t>IBM Food Trust</a:t>
                </a:r>
                <a:endParaRPr lang="en-GB" sz="1900" kern="0" dirty="0">
                  <a:solidFill>
                    <a:srgbClr val="FFC000"/>
                  </a:solidFill>
                  <a:latin typeface="Calibri"/>
                  <a:ea typeface="+mn-ea"/>
                  <a:cs typeface="+mn-cs"/>
                  <a:sym typeface="Calibri"/>
                </a:endParaRPr>
              </a:p>
            </p:txBody>
          </p:sp>
          <p:sp>
            <p:nvSpPr>
              <p:cNvPr id="156" name="TextBox 155"/>
              <p:cNvSpPr txBox="1"/>
              <p:nvPr/>
            </p:nvSpPr>
            <p:spPr>
              <a:xfrm>
                <a:off x="7987279" y="4674220"/>
                <a:ext cx="561076" cy="271569"/>
              </a:xfrm>
              <a:prstGeom prst="rect">
                <a:avLst/>
              </a:prstGeom>
              <a:noFill/>
              <a:ln w="12700" cap="flat">
                <a:noFill/>
                <a:miter lim="400000"/>
              </a:ln>
              <a:effectLst/>
              <a:sp3d/>
            </p:spPr>
            <p:txBody>
              <a:bodyPr rot="0" spcFirstLastPara="1" vertOverflow="overflow" horzOverflow="overflow" vert="horz" wrap="none" lIns="45718" tIns="45718" rIns="45718" bIns="45718" numCol="1" spcCol="38100" rtlCol="0" anchor="t">
                <a:spAutoFit/>
              </a:bodyPr>
              <a:lstStyle/>
              <a:p>
                <a:pPr defTabSz="1097237" fontAlgn="auto" hangingPunct="0">
                  <a:spcBef>
                    <a:spcPts val="0"/>
                  </a:spcBef>
                  <a:spcAft>
                    <a:spcPts val="0"/>
                  </a:spcAft>
                  <a:defRPr/>
                </a:pPr>
                <a:r>
                  <a:rPr lang="en-US" sz="1900" kern="0" dirty="0">
                    <a:solidFill>
                      <a:srgbClr val="FFC000"/>
                    </a:solidFill>
                    <a:latin typeface="Calibri"/>
                    <a:ea typeface="+mn-ea"/>
                    <a:cs typeface="+mn-cs"/>
                    <a:sym typeface="Calibri"/>
                  </a:rPr>
                  <a:t>IBM GF</a:t>
                </a:r>
                <a:endParaRPr lang="en-GB" sz="1900" kern="0" dirty="0">
                  <a:solidFill>
                    <a:srgbClr val="FFC000"/>
                  </a:solidFill>
                  <a:latin typeface="Calibri"/>
                  <a:ea typeface="+mn-ea"/>
                  <a:cs typeface="+mn-cs"/>
                  <a:sym typeface="Calibri"/>
                </a:endParaRPr>
              </a:p>
            </p:txBody>
          </p:sp>
          <p:pic>
            <p:nvPicPr>
              <p:cNvPr id="157"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301354" y="1372735"/>
                <a:ext cx="900378" cy="107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88476" y="2553010"/>
                <a:ext cx="1048719" cy="23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14834" y="4567168"/>
                <a:ext cx="612535" cy="37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 name="TextBox 159"/>
              <p:cNvSpPr txBox="1"/>
              <p:nvPr/>
            </p:nvSpPr>
            <p:spPr>
              <a:xfrm>
                <a:off x="1758803" y="4616739"/>
                <a:ext cx="1046476" cy="271569"/>
              </a:xfrm>
              <a:prstGeom prst="rect">
                <a:avLst/>
              </a:prstGeom>
              <a:noFill/>
              <a:ln w="12700" cap="flat">
                <a:noFill/>
                <a:miter lim="400000"/>
              </a:ln>
              <a:effectLst/>
              <a:sp3d/>
            </p:spPr>
            <p:txBody>
              <a:bodyPr rot="0" spcFirstLastPara="1" vertOverflow="overflow" horzOverflow="overflow" vert="horz" wrap="none" lIns="45718" tIns="45718" rIns="45718" bIns="45718" numCol="1" spcCol="38100" rtlCol="0" anchor="t">
                <a:spAutoFit/>
              </a:bodyPr>
              <a:lstStyle/>
              <a:p>
                <a:pPr defTabSz="1097237" fontAlgn="auto" hangingPunct="0">
                  <a:spcBef>
                    <a:spcPts val="0"/>
                  </a:spcBef>
                  <a:spcAft>
                    <a:spcPts val="0"/>
                  </a:spcAft>
                  <a:defRPr/>
                </a:pPr>
                <a:r>
                  <a:rPr lang="en-US" sz="1900" kern="0" dirty="0">
                    <a:solidFill>
                      <a:srgbClr val="FFC000"/>
                    </a:solidFill>
                    <a:latin typeface="Calibri"/>
                    <a:ea typeface="+mn-ea"/>
                    <a:cs typeface="+mn-cs"/>
                    <a:sym typeface="Calibri"/>
                  </a:rPr>
                  <a:t>IBM SC Ledger</a:t>
                </a:r>
                <a:endParaRPr lang="en-GB" sz="1900" kern="0" dirty="0">
                  <a:solidFill>
                    <a:srgbClr val="FFC000"/>
                  </a:solidFill>
                  <a:latin typeface="Calibri"/>
                  <a:ea typeface="+mn-ea"/>
                  <a:cs typeface="+mn-cs"/>
                  <a:sym typeface="Calibri"/>
                </a:endParaRPr>
              </a:p>
            </p:txBody>
          </p:sp>
          <p:sp>
            <p:nvSpPr>
              <p:cNvPr id="161" name="Rectangle 160"/>
              <p:cNvSpPr/>
              <p:nvPr/>
            </p:nvSpPr>
            <p:spPr>
              <a:xfrm>
                <a:off x="4788529" y="2503426"/>
                <a:ext cx="932409" cy="271572"/>
              </a:xfrm>
              <a:prstGeom prst="rect">
                <a:avLst/>
              </a:prstGeom>
            </p:spPr>
            <p:txBody>
              <a:bodyPr wrap="none">
                <a:spAutoFit/>
              </a:bodyPr>
              <a:lstStyle/>
              <a:p>
                <a:pPr defTabSz="1097237" fontAlgn="auto" hangingPunct="0">
                  <a:spcBef>
                    <a:spcPts val="0"/>
                  </a:spcBef>
                  <a:spcAft>
                    <a:spcPts val="0"/>
                  </a:spcAft>
                  <a:defRPr/>
                </a:pPr>
                <a:r>
                  <a:rPr lang="en-US" sz="1900" kern="0" dirty="0">
                    <a:solidFill>
                      <a:srgbClr val="FFC000"/>
                    </a:solidFill>
                    <a:latin typeface="Calibri"/>
                    <a:ea typeface="+mn-ea"/>
                    <a:cs typeface="+mn-cs"/>
                    <a:sym typeface="Calibri"/>
                  </a:rPr>
                  <a:t>Provenance</a:t>
                </a:r>
                <a:endParaRPr lang="en-GB" sz="1900" kern="0" dirty="0">
                  <a:solidFill>
                    <a:srgbClr val="FFC000"/>
                  </a:solidFill>
                  <a:latin typeface="Calibri"/>
                  <a:ea typeface="+mn-ea"/>
                  <a:cs typeface="+mn-cs"/>
                  <a:sym typeface="Calibri"/>
                </a:endParaRPr>
              </a:p>
            </p:txBody>
          </p:sp>
        </p:grpSp>
      </p:grpSp>
      <p:sp>
        <p:nvSpPr>
          <p:cNvPr id="3" name="TextBox 2"/>
          <p:cNvSpPr txBox="1"/>
          <p:nvPr/>
        </p:nvSpPr>
        <p:spPr>
          <a:xfrm>
            <a:off x="3612007" y="7715363"/>
            <a:ext cx="7125669" cy="492443"/>
          </a:xfrm>
          <a:prstGeom prst="rect">
            <a:avLst/>
          </a:prstGeom>
          <a:noFill/>
          <a:ln>
            <a:solidFill>
              <a:srgbClr val="BDE2FB"/>
            </a:solidFill>
          </a:ln>
        </p:spPr>
        <p:txBody>
          <a:bodyPr wrap="none" rtlCol="0">
            <a:spAutoFit/>
          </a:bodyPr>
          <a:lstStyle/>
          <a:p>
            <a:r>
              <a:rPr lang="en-US" dirty="0" err="1"/>
              <a:t>Blockchain</a:t>
            </a:r>
            <a:r>
              <a:rPr lang="en-US" dirty="0"/>
              <a:t> project examples </a:t>
            </a:r>
            <a:r>
              <a:rPr lang="en-US" dirty="0" err="1"/>
              <a:t>beyong</a:t>
            </a:r>
            <a:r>
              <a:rPr lang="en-US" dirty="0"/>
              <a:t> POC/pilot</a:t>
            </a:r>
            <a:endParaRPr lang="en-GB" dirty="0"/>
          </a:p>
        </p:txBody>
      </p:sp>
    </p:spTree>
    <p:extLst>
      <p:ext uri="{BB962C8B-B14F-4D97-AF65-F5344CB8AC3E}">
        <p14:creationId xmlns:p14="http://schemas.microsoft.com/office/powerpoint/2010/main" val="287879608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3594"/>
            <a:ext cx="14631989"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Shape 273"/>
          <p:cNvSpPr txBox="1">
            <a:spLocks/>
          </p:cNvSpPr>
          <p:nvPr/>
        </p:nvSpPr>
        <p:spPr>
          <a:xfrm>
            <a:off x="-853206" y="392011"/>
            <a:ext cx="14624050" cy="530226"/>
          </a:xfrm>
          <a:prstGeom prst="rect">
            <a:avLst/>
          </a:prstGeom>
        </p:spPr>
        <p:txBody>
          <a:bodyPr vert="horz" wrap="square" lIns="0" tIns="0" rIns="0" bIns="0" numCol="1" rtlCol="0" anchor="t" anchorCtr="0" compatLnSpc="1">
            <a:prstTxWarp prst="textNoShape">
              <a:avLst/>
            </a:prstTxWarp>
            <a:noAutofit/>
          </a:bodyPr>
          <a:lstStyle>
            <a:lvl1pPr algn="l" defTabSz="1094777" rtl="0" eaLnBrk="1" latinLnBrk="0" hangingPunct="1">
              <a:lnSpc>
                <a:spcPct val="90000"/>
              </a:lnSpc>
              <a:spcBef>
                <a:spcPct val="0"/>
              </a:spcBef>
              <a:buNone/>
              <a:defRPr sz="66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fontAlgn="auto">
              <a:spcAft>
                <a:spcPts val="0"/>
              </a:spcAft>
            </a:pPr>
            <a:r>
              <a:rPr lang="en-US" sz="3600" dirty="0">
                <a:solidFill>
                  <a:prstClr val="white"/>
                </a:solidFill>
                <a:latin typeface="Arial" panose="020B0604020202020204" pitchFamily="34" charset="0"/>
                <a:cs typeface="Arial" panose="020B0604020202020204" pitchFamily="34" charset="0"/>
              </a:rPr>
              <a:t>Global </a:t>
            </a:r>
            <a:r>
              <a:rPr lang="en-US" sz="3600" dirty="0" err="1">
                <a:solidFill>
                  <a:prstClr val="white"/>
                </a:solidFill>
                <a:latin typeface="Arial" panose="020B0604020202020204" pitchFamily="34" charset="0"/>
                <a:cs typeface="Arial" panose="020B0604020202020204" pitchFamily="34" charset="0"/>
              </a:rPr>
              <a:t>Blockchain</a:t>
            </a:r>
            <a:r>
              <a:rPr lang="en-US" sz="3600" dirty="0">
                <a:solidFill>
                  <a:prstClr val="white"/>
                </a:solidFill>
                <a:latin typeface="Arial" panose="020B0604020202020204" pitchFamily="34" charset="0"/>
                <a:cs typeface="Arial" panose="020B0604020202020204" pitchFamily="34" charset="0"/>
              </a:rPr>
              <a:t> Government Example Discussions/projects</a:t>
            </a:r>
          </a:p>
        </p:txBody>
      </p:sp>
      <p:sp>
        <p:nvSpPr>
          <p:cNvPr id="3" name="TextBox 2"/>
          <p:cNvSpPr txBox="1"/>
          <p:nvPr/>
        </p:nvSpPr>
        <p:spPr>
          <a:xfrm>
            <a:off x="2510009" y="1404473"/>
            <a:ext cx="2166042" cy="2400657"/>
          </a:xfrm>
          <a:prstGeom prst="rect">
            <a:avLst/>
          </a:prstGeom>
          <a:noFill/>
          <a:ln>
            <a:solidFill>
              <a:srgbClr val="BDE2FB"/>
            </a:solidFill>
          </a:ln>
        </p:spPr>
        <p:txBody>
          <a:bodyPr wrap="none" lIns="91440" tIns="45720" rIns="91440" bIns="45720" rtlCol="0">
            <a:spAutoFit/>
          </a:bodyPr>
          <a:lstStyle/>
          <a:p>
            <a:r>
              <a:rPr lang="en-US" sz="2400" dirty="0">
                <a:solidFill>
                  <a:srgbClr val="FF9933"/>
                </a:solidFill>
              </a:rPr>
              <a:t>Registries</a:t>
            </a:r>
          </a:p>
          <a:p>
            <a:pPr marL="285750" indent="-285750">
              <a:buFont typeface="Arial" panose="020B0604020202020204" pitchFamily="34" charset="0"/>
              <a:buChar char="•"/>
            </a:pPr>
            <a:r>
              <a:rPr lang="en-US" sz="1800" dirty="0">
                <a:solidFill>
                  <a:prstClr val="white"/>
                </a:solidFill>
              </a:rPr>
              <a:t>Birth</a:t>
            </a:r>
          </a:p>
          <a:p>
            <a:pPr marL="285750" indent="-285750">
              <a:buFont typeface="Arial" panose="020B0604020202020204" pitchFamily="34" charset="0"/>
              <a:buChar char="•"/>
            </a:pPr>
            <a:r>
              <a:rPr lang="en-US" sz="1800" dirty="0">
                <a:solidFill>
                  <a:prstClr val="white"/>
                </a:solidFill>
              </a:rPr>
              <a:t>Voter</a:t>
            </a:r>
          </a:p>
          <a:p>
            <a:pPr marL="285750" indent="-285750">
              <a:buFont typeface="Arial" panose="020B0604020202020204" pitchFamily="34" charset="0"/>
              <a:buChar char="•"/>
            </a:pPr>
            <a:r>
              <a:rPr lang="en-US" sz="1800" dirty="0">
                <a:solidFill>
                  <a:prstClr val="white"/>
                </a:solidFill>
              </a:rPr>
              <a:t>Corporate</a:t>
            </a:r>
          </a:p>
          <a:p>
            <a:pPr marL="285750" indent="-285750">
              <a:buFont typeface="Arial" panose="020B0604020202020204" pitchFamily="34" charset="0"/>
              <a:buChar char="•"/>
            </a:pPr>
            <a:r>
              <a:rPr lang="en-US" sz="1800" dirty="0">
                <a:solidFill>
                  <a:prstClr val="white"/>
                </a:solidFill>
              </a:rPr>
              <a:t>Land/housing</a:t>
            </a:r>
          </a:p>
          <a:p>
            <a:pPr marL="285750" indent="-285750">
              <a:buFont typeface="Arial" panose="020B0604020202020204" pitchFamily="34" charset="0"/>
              <a:buChar char="•"/>
            </a:pPr>
            <a:r>
              <a:rPr lang="en-US" sz="1800" dirty="0" err="1">
                <a:solidFill>
                  <a:prstClr val="white"/>
                </a:solidFill>
              </a:rPr>
              <a:t>Vehilcle</a:t>
            </a:r>
            <a:r>
              <a:rPr lang="en-US" sz="1800" dirty="0">
                <a:solidFill>
                  <a:prstClr val="white"/>
                </a:solidFill>
              </a:rPr>
              <a:t> </a:t>
            </a:r>
            <a:r>
              <a:rPr lang="en-US" sz="1800" dirty="0" err="1">
                <a:solidFill>
                  <a:prstClr val="white"/>
                </a:solidFill>
              </a:rPr>
              <a:t>licences</a:t>
            </a:r>
            <a:endParaRPr lang="en-US" sz="1800" dirty="0">
              <a:solidFill>
                <a:prstClr val="white"/>
              </a:solidFill>
            </a:endParaRPr>
          </a:p>
          <a:p>
            <a:pPr marL="285750" indent="-285750">
              <a:buFont typeface="Arial" panose="020B0604020202020204" pitchFamily="34" charset="0"/>
              <a:buChar char="•"/>
            </a:pPr>
            <a:r>
              <a:rPr lang="en-US" sz="1800" dirty="0">
                <a:solidFill>
                  <a:prstClr val="white"/>
                </a:solidFill>
              </a:rPr>
              <a:t>Electric bikes</a:t>
            </a:r>
          </a:p>
          <a:p>
            <a:pPr marL="285750" indent="-285750">
              <a:buFont typeface="Arial" panose="020B0604020202020204" pitchFamily="34" charset="0"/>
              <a:buChar char="•"/>
            </a:pPr>
            <a:r>
              <a:rPr lang="en-US" sz="1800" dirty="0">
                <a:solidFill>
                  <a:prstClr val="white"/>
                </a:solidFill>
              </a:rPr>
              <a:t>Firearms</a:t>
            </a:r>
            <a:endParaRPr lang="en-GB" sz="2000" dirty="0">
              <a:solidFill>
                <a:prstClr val="white"/>
              </a:solidFill>
            </a:endParaRPr>
          </a:p>
        </p:txBody>
      </p:sp>
      <p:sp>
        <p:nvSpPr>
          <p:cNvPr id="9" name="TextBox 8"/>
          <p:cNvSpPr txBox="1"/>
          <p:nvPr/>
        </p:nvSpPr>
        <p:spPr>
          <a:xfrm>
            <a:off x="-1745671" y="2327566"/>
            <a:ext cx="184731" cy="492443"/>
          </a:xfrm>
          <a:prstGeom prst="rect">
            <a:avLst/>
          </a:prstGeom>
          <a:noFill/>
        </p:spPr>
        <p:txBody>
          <a:bodyPr wrap="none" lIns="91440" tIns="45720" rIns="91440" bIns="45720" rtlCol="0">
            <a:spAutoFit/>
          </a:bodyPr>
          <a:lstStyle/>
          <a:p>
            <a:endParaRPr lang="en-GB" dirty="0">
              <a:solidFill>
                <a:prstClr val="white"/>
              </a:solidFill>
            </a:endParaRPr>
          </a:p>
        </p:txBody>
      </p:sp>
      <p:pic>
        <p:nvPicPr>
          <p:cNvPr id="15" name="Picture 14">
            <a:extLst>
              <a:ext uri="{FF2B5EF4-FFF2-40B4-BE49-F238E27FC236}">
                <a16:creationId xmlns:a16="http://schemas.microsoft.com/office/drawing/2014/main" id="{D63B7FAA-C294-4F2B-8E83-BC473F640A74}"/>
              </a:ext>
            </a:extLst>
          </p:cNvPr>
          <p:cNvPicPr>
            <a:picLocks noChangeAspect="1"/>
          </p:cNvPicPr>
          <p:nvPr/>
        </p:nvPicPr>
        <p:blipFill>
          <a:blip r:embed="rId3"/>
          <a:stretch>
            <a:fillRect/>
          </a:stretch>
        </p:blipFill>
        <p:spPr>
          <a:xfrm>
            <a:off x="4991810" y="1710088"/>
            <a:ext cx="4666540" cy="4666540"/>
          </a:xfrm>
          <a:prstGeom prst="rect">
            <a:avLst/>
          </a:prstGeom>
        </p:spPr>
      </p:pic>
      <p:sp>
        <p:nvSpPr>
          <p:cNvPr id="12" name="TextBox 11"/>
          <p:cNvSpPr txBox="1"/>
          <p:nvPr/>
        </p:nvSpPr>
        <p:spPr>
          <a:xfrm>
            <a:off x="797516" y="7212092"/>
            <a:ext cx="13415404" cy="892552"/>
          </a:xfrm>
          <a:prstGeom prst="rect">
            <a:avLst/>
          </a:prstGeom>
          <a:noFill/>
          <a:ln>
            <a:solidFill>
              <a:srgbClr val="BDE2FB"/>
            </a:solidFill>
          </a:ln>
        </p:spPr>
        <p:txBody>
          <a:bodyPr wrap="none" rtlCol="0">
            <a:spAutoFit/>
          </a:bodyPr>
          <a:lstStyle/>
          <a:p>
            <a:pPr algn="ctr"/>
            <a:r>
              <a:rPr lang="en-US" dirty="0">
                <a:solidFill>
                  <a:srgbClr val="FF9933"/>
                </a:solidFill>
              </a:rPr>
              <a:t>Dubai Government inspiration: </a:t>
            </a:r>
            <a:r>
              <a:rPr lang="en-US" dirty="0">
                <a:solidFill>
                  <a:srgbClr val="F3FAFF"/>
                </a:solidFill>
              </a:rPr>
              <a:t>The World’s first </a:t>
            </a:r>
            <a:r>
              <a:rPr lang="en-US" dirty="0" err="1">
                <a:solidFill>
                  <a:srgbClr val="F3FAFF"/>
                </a:solidFill>
              </a:rPr>
              <a:t>Blockchain</a:t>
            </a:r>
            <a:r>
              <a:rPr lang="en-US" dirty="0">
                <a:solidFill>
                  <a:srgbClr val="F3FAFF"/>
                </a:solidFill>
              </a:rPr>
              <a:t>-powered government by 2020</a:t>
            </a:r>
          </a:p>
          <a:p>
            <a:pPr algn="ctr"/>
            <a:r>
              <a:rPr lang="en-US" dirty="0">
                <a:solidFill>
                  <a:srgbClr val="F3FAFF"/>
                </a:solidFill>
              </a:rPr>
              <a:t>1.5 billion in savings per year - a paperless government</a:t>
            </a:r>
            <a:endParaRPr lang="en-GB" dirty="0">
              <a:solidFill>
                <a:srgbClr val="F3FAFF"/>
              </a:solidFill>
            </a:endParaRPr>
          </a:p>
        </p:txBody>
      </p:sp>
      <p:sp>
        <p:nvSpPr>
          <p:cNvPr id="16" name="TextBox 15"/>
          <p:cNvSpPr txBox="1"/>
          <p:nvPr/>
        </p:nvSpPr>
        <p:spPr>
          <a:xfrm>
            <a:off x="10133711" y="1449607"/>
            <a:ext cx="2121093" cy="1569660"/>
          </a:xfrm>
          <a:prstGeom prst="rect">
            <a:avLst/>
          </a:prstGeom>
          <a:noFill/>
          <a:ln>
            <a:solidFill>
              <a:srgbClr val="BDE2FB"/>
            </a:solidFill>
          </a:ln>
        </p:spPr>
        <p:txBody>
          <a:bodyPr wrap="none" lIns="91440" tIns="45720" rIns="91440" bIns="45720" rtlCol="0">
            <a:spAutoFit/>
          </a:bodyPr>
          <a:lstStyle/>
          <a:p>
            <a:r>
              <a:rPr lang="en-US" sz="2400" dirty="0">
                <a:solidFill>
                  <a:srgbClr val="FF9933"/>
                </a:solidFill>
              </a:rPr>
              <a:t>Supply chain</a:t>
            </a:r>
          </a:p>
          <a:p>
            <a:pPr marL="342900" indent="-342900">
              <a:buFont typeface="Arial" panose="020B0604020202020204" pitchFamily="34" charset="0"/>
              <a:buChar char="•"/>
            </a:pPr>
            <a:r>
              <a:rPr lang="en-US" sz="1800" dirty="0">
                <a:solidFill>
                  <a:prstClr val="white"/>
                </a:solidFill>
              </a:rPr>
              <a:t>Pharmaceutical</a:t>
            </a:r>
          </a:p>
          <a:p>
            <a:pPr marL="342900" indent="-342900">
              <a:buFont typeface="Arial" panose="020B0604020202020204" pitchFamily="34" charset="0"/>
              <a:buChar char="•"/>
            </a:pPr>
            <a:r>
              <a:rPr lang="en-US" sz="1800" dirty="0">
                <a:solidFill>
                  <a:prstClr val="white"/>
                </a:solidFill>
              </a:rPr>
              <a:t>Food</a:t>
            </a:r>
          </a:p>
          <a:p>
            <a:pPr marL="342900" indent="-342900">
              <a:buFont typeface="Arial" panose="020B0604020202020204" pitchFamily="34" charset="0"/>
              <a:buChar char="•"/>
            </a:pPr>
            <a:r>
              <a:rPr lang="en-US" sz="1800" dirty="0">
                <a:solidFill>
                  <a:prstClr val="white"/>
                </a:solidFill>
              </a:rPr>
              <a:t>Energy</a:t>
            </a:r>
          </a:p>
          <a:p>
            <a:pPr marL="342900" indent="-342900">
              <a:buFont typeface="Arial" panose="020B0604020202020204" pitchFamily="34" charset="0"/>
              <a:buChar char="•"/>
            </a:pPr>
            <a:r>
              <a:rPr lang="en-US" sz="1800" dirty="0">
                <a:solidFill>
                  <a:prstClr val="white"/>
                </a:solidFill>
              </a:rPr>
              <a:t>Customs</a:t>
            </a:r>
            <a:endParaRPr lang="en-GB" sz="1800" dirty="0">
              <a:solidFill>
                <a:prstClr val="white"/>
              </a:solidFill>
            </a:endParaRPr>
          </a:p>
        </p:txBody>
      </p:sp>
      <p:sp>
        <p:nvSpPr>
          <p:cNvPr id="17" name="TextBox 16"/>
          <p:cNvSpPr txBox="1"/>
          <p:nvPr/>
        </p:nvSpPr>
        <p:spPr>
          <a:xfrm>
            <a:off x="1289162" y="4119561"/>
            <a:ext cx="2730235" cy="1569660"/>
          </a:xfrm>
          <a:prstGeom prst="rect">
            <a:avLst/>
          </a:prstGeom>
          <a:noFill/>
          <a:ln>
            <a:solidFill>
              <a:srgbClr val="BDE2FB"/>
            </a:solidFill>
          </a:ln>
        </p:spPr>
        <p:txBody>
          <a:bodyPr wrap="none" lIns="91440" tIns="45720" rIns="91440" bIns="45720" rtlCol="0">
            <a:spAutoFit/>
          </a:bodyPr>
          <a:lstStyle/>
          <a:p>
            <a:r>
              <a:rPr lang="en-US" sz="2400" dirty="0">
                <a:solidFill>
                  <a:srgbClr val="FF9933"/>
                </a:solidFill>
              </a:rPr>
              <a:t>Identity</a:t>
            </a:r>
          </a:p>
          <a:p>
            <a:pPr marL="285750" indent="-285750">
              <a:buFont typeface="Arial" panose="020B0604020202020204" pitchFamily="34" charset="0"/>
              <a:buChar char="•"/>
            </a:pPr>
            <a:r>
              <a:rPr lang="en-US" sz="1800" dirty="0">
                <a:solidFill>
                  <a:prstClr val="white"/>
                </a:solidFill>
              </a:rPr>
              <a:t>Self sovereign identity</a:t>
            </a:r>
          </a:p>
          <a:p>
            <a:pPr marL="285750" indent="-285750">
              <a:buFont typeface="Arial" panose="020B0604020202020204" pitchFamily="34" charset="0"/>
              <a:buChar char="•"/>
            </a:pPr>
            <a:r>
              <a:rPr lang="en-US" sz="1800" dirty="0">
                <a:solidFill>
                  <a:prstClr val="white"/>
                </a:solidFill>
              </a:rPr>
              <a:t>Document verification</a:t>
            </a:r>
          </a:p>
          <a:p>
            <a:pPr marL="285750" indent="-285750">
              <a:buFont typeface="Arial" panose="020B0604020202020204" pitchFamily="34" charset="0"/>
              <a:buChar char="•"/>
            </a:pPr>
            <a:r>
              <a:rPr lang="en-US" sz="1800" dirty="0">
                <a:solidFill>
                  <a:prstClr val="white"/>
                </a:solidFill>
              </a:rPr>
              <a:t>Corporate KYC</a:t>
            </a:r>
          </a:p>
          <a:p>
            <a:pPr marL="285750" indent="-285750">
              <a:buFont typeface="Arial" panose="020B0604020202020204" pitchFamily="34" charset="0"/>
              <a:buChar char="•"/>
            </a:pPr>
            <a:r>
              <a:rPr lang="en-US" sz="1800" dirty="0">
                <a:solidFill>
                  <a:prstClr val="white"/>
                </a:solidFill>
              </a:rPr>
              <a:t>Health records</a:t>
            </a:r>
            <a:endParaRPr lang="en-GB" sz="1800" dirty="0">
              <a:solidFill>
                <a:prstClr val="white"/>
              </a:solidFill>
            </a:endParaRPr>
          </a:p>
        </p:txBody>
      </p:sp>
      <p:sp>
        <p:nvSpPr>
          <p:cNvPr id="18" name="TextBox 17"/>
          <p:cNvSpPr txBox="1"/>
          <p:nvPr/>
        </p:nvSpPr>
        <p:spPr>
          <a:xfrm>
            <a:off x="10601830" y="3811217"/>
            <a:ext cx="2576346" cy="1569660"/>
          </a:xfrm>
          <a:prstGeom prst="rect">
            <a:avLst/>
          </a:prstGeom>
          <a:noFill/>
          <a:ln>
            <a:solidFill>
              <a:srgbClr val="BDE2FB"/>
            </a:solidFill>
          </a:ln>
        </p:spPr>
        <p:txBody>
          <a:bodyPr wrap="none" lIns="91440" tIns="45720" rIns="91440" bIns="45720" rtlCol="0">
            <a:spAutoFit/>
          </a:bodyPr>
          <a:lstStyle/>
          <a:p>
            <a:r>
              <a:rPr lang="en-US" sz="2400" dirty="0">
                <a:solidFill>
                  <a:srgbClr val="FF9933"/>
                </a:solidFill>
              </a:rPr>
              <a:t>Payments</a:t>
            </a:r>
          </a:p>
          <a:p>
            <a:pPr marL="285750" indent="-285750">
              <a:buFont typeface="Arial" panose="020B0604020202020204" pitchFamily="34" charset="0"/>
              <a:buChar char="•"/>
            </a:pPr>
            <a:r>
              <a:rPr lang="en-US" sz="1800" dirty="0">
                <a:solidFill>
                  <a:prstClr val="white"/>
                </a:solidFill>
              </a:rPr>
              <a:t>CBDC</a:t>
            </a:r>
          </a:p>
          <a:p>
            <a:pPr marL="285750" indent="-285750">
              <a:buFont typeface="Arial" panose="020B0604020202020204" pitchFamily="34" charset="0"/>
              <a:buChar char="•"/>
            </a:pPr>
            <a:r>
              <a:rPr lang="en-US" sz="1800" dirty="0">
                <a:solidFill>
                  <a:prstClr val="white"/>
                </a:solidFill>
              </a:rPr>
              <a:t>Social benefits</a:t>
            </a:r>
          </a:p>
          <a:p>
            <a:pPr marL="285750" indent="-285750">
              <a:buFont typeface="Arial" panose="020B0604020202020204" pitchFamily="34" charset="0"/>
              <a:buChar char="•"/>
            </a:pPr>
            <a:r>
              <a:rPr lang="en-US" sz="1800" dirty="0">
                <a:solidFill>
                  <a:prstClr val="white"/>
                </a:solidFill>
              </a:rPr>
              <a:t>Grants management</a:t>
            </a:r>
          </a:p>
          <a:p>
            <a:pPr marL="285750" indent="-285750">
              <a:buFont typeface="Arial" panose="020B0604020202020204" pitchFamily="34" charset="0"/>
              <a:buChar char="•"/>
            </a:pPr>
            <a:r>
              <a:rPr lang="en-US" sz="1800" dirty="0">
                <a:solidFill>
                  <a:prstClr val="white"/>
                </a:solidFill>
              </a:rPr>
              <a:t>Tax payments</a:t>
            </a:r>
            <a:endParaRPr lang="en-GB" sz="2000" dirty="0">
              <a:solidFill>
                <a:prstClr val="white"/>
              </a:solidFill>
            </a:endParaRPr>
          </a:p>
        </p:txBody>
      </p:sp>
      <p:sp>
        <p:nvSpPr>
          <p:cNvPr id="20" name="TextBox 19"/>
          <p:cNvSpPr txBox="1"/>
          <p:nvPr/>
        </p:nvSpPr>
        <p:spPr>
          <a:xfrm>
            <a:off x="8999469" y="6001236"/>
            <a:ext cx="3204723" cy="1015663"/>
          </a:xfrm>
          <a:prstGeom prst="rect">
            <a:avLst/>
          </a:prstGeom>
          <a:noFill/>
          <a:ln>
            <a:solidFill>
              <a:srgbClr val="BDE2FB"/>
            </a:solidFill>
          </a:ln>
        </p:spPr>
        <p:txBody>
          <a:bodyPr wrap="none" lIns="91440" tIns="45720" rIns="91440" bIns="45720" rtlCol="0">
            <a:spAutoFit/>
          </a:bodyPr>
          <a:lstStyle/>
          <a:p>
            <a:r>
              <a:rPr lang="en-US" sz="2400" dirty="0">
                <a:solidFill>
                  <a:srgbClr val="FF9933"/>
                </a:solidFill>
              </a:rPr>
              <a:t>Trade Finance</a:t>
            </a:r>
          </a:p>
          <a:p>
            <a:pPr marL="285750" indent="-285750">
              <a:buFont typeface="Arial" panose="020B0604020202020204" pitchFamily="34" charset="0"/>
              <a:buChar char="•"/>
            </a:pPr>
            <a:r>
              <a:rPr lang="en-US" sz="1800" dirty="0">
                <a:solidFill>
                  <a:prstClr val="white"/>
                </a:solidFill>
              </a:rPr>
              <a:t>E-invoicing</a:t>
            </a:r>
          </a:p>
          <a:p>
            <a:pPr marL="285750" indent="-285750">
              <a:buFont typeface="Arial" panose="020B0604020202020204" pitchFamily="34" charset="0"/>
              <a:buChar char="•"/>
            </a:pPr>
            <a:r>
              <a:rPr lang="en-US" sz="1800" dirty="0">
                <a:solidFill>
                  <a:prstClr val="white"/>
                </a:solidFill>
              </a:rPr>
              <a:t>Cross border trade finance</a:t>
            </a:r>
          </a:p>
        </p:txBody>
      </p:sp>
      <p:sp>
        <p:nvSpPr>
          <p:cNvPr id="21" name="TextBox 20"/>
          <p:cNvSpPr txBox="1"/>
          <p:nvPr/>
        </p:nvSpPr>
        <p:spPr>
          <a:xfrm>
            <a:off x="2672156" y="6238739"/>
            <a:ext cx="3332964" cy="738664"/>
          </a:xfrm>
          <a:prstGeom prst="rect">
            <a:avLst/>
          </a:prstGeom>
          <a:noFill/>
          <a:ln>
            <a:solidFill>
              <a:srgbClr val="BDE2FB"/>
            </a:solidFill>
          </a:ln>
        </p:spPr>
        <p:txBody>
          <a:bodyPr wrap="none" lIns="91440" tIns="45720" rIns="91440" bIns="45720" rtlCol="0">
            <a:spAutoFit/>
          </a:bodyPr>
          <a:lstStyle/>
          <a:p>
            <a:r>
              <a:rPr lang="en-US" sz="2400" dirty="0">
                <a:solidFill>
                  <a:srgbClr val="FF9933"/>
                </a:solidFill>
              </a:rPr>
              <a:t>Education</a:t>
            </a:r>
          </a:p>
          <a:p>
            <a:pPr marL="285750" indent="-285750">
              <a:buFont typeface="Arial" panose="020B0604020202020204" pitchFamily="34" charset="0"/>
              <a:buChar char="•"/>
            </a:pPr>
            <a:r>
              <a:rPr lang="en-US" sz="1800" dirty="0">
                <a:solidFill>
                  <a:prstClr val="white"/>
                </a:solidFill>
              </a:rPr>
              <a:t>360 Student/student lockers</a:t>
            </a:r>
            <a:endParaRPr lang="en-GB" sz="1800" dirty="0">
              <a:solidFill>
                <a:prstClr val="white"/>
              </a:solidFill>
            </a:endParaRPr>
          </a:p>
        </p:txBody>
      </p:sp>
    </p:spTree>
    <p:extLst>
      <p:ext uri="{BB962C8B-B14F-4D97-AF65-F5344CB8AC3E}">
        <p14:creationId xmlns:p14="http://schemas.microsoft.com/office/powerpoint/2010/main" val="417793380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848"/>
            <a:ext cx="14685954"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88233" y="392970"/>
            <a:ext cx="12466917" cy="480559"/>
          </a:xfrm>
          <a:prstGeom prst="rect">
            <a:avLst/>
          </a:prstGeom>
        </p:spPr>
        <p:txBody>
          <a:bodyPr vert="horz" lIns="82574" tIns="41288" rIns="82574" bIns="41288" rtlCol="0" anchor="t">
            <a:noAutofit/>
          </a:bodyPr>
          <a:lstStyle>
            <a:lvl1pPr marR="22289" algn="l" defTabSz="227832" rtl="0" eaLnBrk="1" latinLnBrk="0" hangingPunct="1">
              <a:lnSpc>
                <a:spcPct val="80000"/>
              </a:lnSpc>
              <a:spcBef>
                <a:spcPct val="0"/>
              </a:spcBef>
              <a:buNone/>
              <a:defRPr sz="4400" b="1" i="0" strike="noStrike" kern="1200" spc="-61">
                <a:solidFill>
                  <a:srgbClr val="FFFFFF"/>
                </a:solidFill>
                <a:uFill>
                  <a:solidFill>
                    <a:srgbClr val="5E5E5E"/>
                  </a:solidFill>
                </a:uFill>
                <a:latin typeface="Helvetica Neue"/>
                <a:ea typeface="Helvetica Neue"/>
                <a:cs typeface="Helvetica Neue"/>
                <a:sym typeface="Helvetica Neue"/>
              </a:defRPr>
            </a:lvl1pPr>
          </a:lstStyle>
          <a:p>
            <a:pPr algn="ctr" fontAlgn="auto">
              <a:lnSpc>
                <a:spcPct val="110000"/>
              </a:lnSpc>
              <a:spcAft>
                <a:spcPts val="0"/>
              </a:spcAft>
            </a:pPr>
            <a:r>
              <a:rPr lang="en-US" sz="3000" b="0" dirty="0" err="1">
                <a:solidFill>
                  <a:prstClr val="white"/>
                </a:solidFill>
              </a:rPr>
              <a:t>Blockchain</a:t>
            </a:r>
            <a:r>
              <a:rPr lang="en-US" sz="3000" b="0" dirty="0">
                <a:solidFill>
                  <a:prstClr val="white"/>
                </a:solidFill>
              </a:rPr>
              <a:t> - Enabling citizens to build an accurate, complete, record of life</a:t>
            </a:r>
          </a:p>
        </p:txBody>
      </p:sp>
      <p:grpSp>
        <p:nvGrpSpPr>
          <p:cNvPr id="4" name="Group 3">
            <a:extLst>
              <a:ext uri="{FF2B5EF4-FFF2-40B4-BE49-F238E27FC236}">
                <a16:creationId xmlns:a16="http://schemas.microsoft.com/office/drawing/2014/main" id="{E8A7ABE3-503C-4E55-ADA8-38370436CEE7}"/>
              </a:ext>
            </a:extLst>
          </p:cNvPr>
          <p:cNvGrpSpPr/>
          <p:nvPr/>
        </p:nvGrpSpPr>
        <p:grpSpPr>
          <a:xfrm>
            <a:off x="1112216" y="1914305"/>
            <a:ext cx="12527663" cy="5847501"/>
            <a:chOff x="2880564" y="2337969"/>
            <a:chExt cx="6394395" cy="2886937"/>
          </a:xfrm>
        </p:grpSpPr>
        <p:grpSp>
          <p:nvGrpSpPr>
            <p:cNvPr id="73" name="Group 72">
              <a:extLst>
                <a:ext uri="{FF2B5EF4-FFF2-40B4-BE49-F238E27FC236}">
                  <a16:creationId xmlns:a16="http://schemas.microsoft.com/office/drawing/2014/main" id="{8666CB6E-7AE7-4119-9785-4F44EC8B4B31}"/>
                </a:ext>
              </a:extLst>
            </p:cNvPr>
            <p:cNvGrpSpPr/>
            <p:nvPr/>
          </p:nvGrpSpPr>
          <p:grpSpPr>
            <a:xfrm>
              <a:off x="8331331" y="2350552"/>
              <a:ext cx="853533" cy="2867888"/>
              <a:chOff x="7542253" y="1138734"/>
              <a:chExt cx="1134155" cy="3810781"/>
            </a:xfrm>
          </p:grpSpPr>
          <p:sp>
            <p:nvSpPr>
              <p:cNvPr id="27" name="Speech Bubble: Rectangle with Corners Rounded 26">
                <a:extLst>
                  <a:ext uri="{FF2B5EF4-FFF2-40B4-BE49-F238E27FC236}">
                    <a16:creationId xmlns:a16="http://schemas.microsoft.com/office/drawing/2014/main" id="{E5F38D42-1F3F-423F-A856-92BAACB2B712}"/>
                  </a:ext>
                </a:extLst>
              </p:cNvPr>
              <p:cNvSpPr/>
              <p:nvPr/>
            </p:nvSpPr>
            <p:spPr>
              <a:xfrm>
                <a:off x="7542253" y="1138734"/>
                <a:ext cx="1134155" cy="909429"/>
              </a:xfrm>
              <a:prstGeom prst="wedgeRoundRectCallout">
                <a:avLst>
                  <a:gd name="adj1" fmla="val -36033"/>
                  <a:gd name="adj2" fmla="val 95596"/>
                  <a:gd name="adj3" fmla="val 16667"/>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r>
                  <a:rPr lang="en-GB" sz="1600" b="1" dirty="0">
                    <a:solidFill>
                      <a:schemeClr val="bg1"/>
                    </a:solidFill>
                  </a:rPr>
                  <a:t>Move to another country</a:t>
                </a:r>
              </a:p>
            </p:txBody>
          </p:sp>
          <p:sp>
            <p:nvSpPr>
              <p:cNvPr id="44" name="TextBox 43">
                <a:extLst>
                  <a:ext uri="{FF2B5EF4-FFF2-40B4-BE49-F238E27FC236}">
                    <a16:creationId xmlns:a16="http://schemas.microsoft.com/office/drawing/2014/main" id="{2B20CC2F-A1B4-42B2-84E7-4EE3735119E5}"/>
                  </a:ext>
                </a:extLst>
              </p:cNvPr>
              <p:cNvSpPr txBox="1"/>
              <p:nvPr/>
            </p:nvSpPr>
            <p:spPr>
              <a:xfrm>
                <a:off x="7546537" y="3174956"/>
                <a:ext cx="1096700" cy="1756603"/>
              </a:xfrm>
              <a:prstGeom prst="rect">
                <a:avLst/>
              </a:prstGeom>
              <a:noFill/>
              <a:ln>
                <a:noFill/>
                <a:prstDash val="sysDash"/>
              </a:ln>
            </p:spPr>
            <p:txBody>
              <a:bodyPr wrap="square" rtlCol="0">
                <a:spAutoFit/>
              </a:bodyPr>
              <a:lstStyle/>
              <a:p>
                <a:pPr defTabSz="548618" fontAlgn="auto">
                  <a:spcBef>
                    <a:spcPts val="0"/>
                  </a:spcBef>
                  <a:spcAft>
                    <a:spcPts val="0"/>
                  </a:spcAft>
                </a:pPr>
                <a:r>
                  <a:rPr lang="en-GB" sz="1400" dirty="0">
                    <a:solidFill>
                      <a:prstClr val="white"/>
                    </a:solidFill>
                    <a:latin typeface="Arial"/>
                    <a:ea typeface="+mn-ea"/>
                    <a:cs typeface="+mn-cs"/>
                  </a:rPr>
                  <a:t>Citizen opens up parts of blockchain identity to new government. </a:t>
                </a:r>
              </a:p>
              <a:p>
                <a:pPr defTabSz="548618" fontAlgn="auto">
                  <a:spcBef>
                    <a:spcPts val="0"/>
                  </a:spcBef>
                  <a:spcAft>
                    <a:spcPts val="0"/>
                  </a:spcAft>
                </a:pPr>
                <a:r>
                  <a:rPr lang="en-GB" sz="1400" dirty="0">
                    <a:solidFill>
                      <a:srgbClr val="FFC000"/>
                    </a:solidFill>
                    <a:latin typeface="Arial"/>
                    <a:ea typeface="+mn-ea"/>
                    <a:cs typeface="+mn-cs"/>
                  </a:rPr>
                  <a:t>New location </a:t>
                </a:r>
                <a:r>
                  <a:rPr lang="en-GB" sz="1400" dirty="0">
                    <a:solidFill>
                      <a:prstClr val="white"/>
                    </a:solidFill>
                    <a:latin typeface="Arial"/>
                    <a:ea typeface="+mn-ea"/>
                    <a:cs typeface="+mn-cs"/>
                  </a:rPr>
                  <a:t>added to chain. Streamlined registration for new services</a:t>
                </a:r>
              </a:p>
              <a:p>
                <a:pPr defTabSz="548618" fontAlgn="auto">
                  <a:spcBef>
                    <a:spcPts val="0"/>
                  </a:spcBef>
                  <a:spcAft>
                    <a:spcPts val="0"/>
                  </a:spcAft>
                </a:pPr>
                <a:endParaRPr lang="en-US"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p:txBody>
          </p:sp>
          <p:grpSp>
            <p:nvGrpSpPr>
              <p:cNvPr id="64" name="Group 63">
                <a:extLst>
                  <a:ext uri="{FF2B5EF4-FFF2-40B4-BE49-F238E27FC236}">
                    <a16:creationId xmlns:a16="http://schemas.microsoft.com/office/drawing/2014/main" id="{82980AB0-5F50-494D-9DC0-9913D2DC3ED8}"/>
                  </a:ext>
                </a:extLst>
              </p:cNvPr>
              <p:cNvGrpSpPr/>
              <p:nvPr/>
            </p:nvGrpSpPr>
            <p:grpSpPr>
              <a:xfrm>
                <a:off x="7834149" y="4625665"/>
                <a:ext cx="398709" cy="323850"/>
                <a:chOff x="315517" y="4719279"/>
                <a:chExt cx="398709" cy="323850"/>
              </a:xfrm>
            </p:grpSpPr>
            <p:sp>
              <p:nvSpPr>
                <p:cNvPr id="65" name="Hexagon 64">
                  <a:extLst>
                    <a:ext uri="{FF2B5EF4-FFF2-40B4-BE49-F238E27FC236}">
                      <a16:creationId xmlns:a16="http://schemas.microsoft.com/office/drawing/2014/main" id="{BDCB51AD-C413-459B-A395-708605252E87}"/>
                    </a:ext>
                  </a:extLst>
                </p:cNvPr>
                <p:cNvSpPr/>
                <p:nvPr/>
              </p:nvSpPr>
              <p:spPr>
                <a:xfrm>
                  <a:off x="315517" y="4719279"/>
                  <a:ext cx="398709" cy="323850"/>
                </a:xfrm>
                <a:prstGeom prst="hexagon">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endParaRPr lang="en-GB" sz="1100">
                    <a:solidFill>
                      <a:prstClr val="white"/>
                    </a:solidFill>
                  </a:endParaRPr>
                </a:p>
              </p:txBody>
            </p:sp>
            <p:pic>
              <p:nvPicPr>
                <p:cNvPr id="66" name="Picture 2" descr="Related image">
                  <a:extLst>
                    <a:ext uri="{FF2B5EF4-FFF2-40B4-BE49-F238E27FC236}">
                      <a16:creationId xmlns:a16="http://schemas.microsoft.com/office/drawing/2014/main" id="{9A7E44E3-F329-41BB-8A41-B6A9AB9741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0362" y="4779722"/>
                  <a:ext cx="240119" cy="24011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2" name="Group 71">
              <a:extLst>
                <a:ext uri="{FF2B5EF4-FFF2-40B4-BE49-F238E27FC236}">
                  <a16:creationId xmlns:a16="http://schemas.microsoft.com/office/drawing/2014/main" id="{7ED28568-3830-485F-992E-DF7D1958D88B}"/>
                </a:ext>
              </a:extLst>
            </p:cNvPr>
            <p:cNvGrpSpPr/>
            <p:nvPr/>
          </p:nvGrpSpPr>
          <p:grpSpPr>
            <a:xfrm>
              <a:off x="7378139" y="2337970"/>
              <a:ext cx="929200" cy="2866972"/>
              <a:chOff x="6275670" y="1122014"/>
              <a:chExt cx="1234698" cy="3809566"/>
            </a:xfrm>
          </p:grpSpPr>
          <p:sp>
            <p:nvSpPr>
              <p:cNvPr id="36" name="Speech Bubble: Rectangle with Corners Rounded 35">
                <a:extLst>
                  <a:ext uri="{FF2B5EF4-FFF2-40B4-BE49-F238E27FC236}">
                    <a16:creationId xmlns:a16="http://schemas.microsoft.com/office/drawing/2014/main" id="{D574DB5C-C6B4-498D-874C-12A6D70F5D6A}"/>
                  </a:ext>
                </a:extLst>
              </p:cNvPr>
              <p:cNvSpPr/>
              <p:nvPr/>
            </p:nvSpPr>
            <p:spPr>
              <a:xfrm>
                <a:off x="6275670" y="1122014"/>
                <a:ext cx="1134155" cy="909428"/>
              </a:xfrm>
              <a:prstGeom prst="wedgeRoundRectCallout">
                <a:avLst>
                  <a:gd name="adj1" fmla="val -6639"/>
                  <a:gd name="adj2" fmla="val 94549"/>
                  <a:gd name="adj3" fmla="val 16667"/>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r>
                  <a:rPr lang="en-GB" sz="1600" b="1" dirty="0">
                    <a:solidFill>
                      <a:schemeClr val="bg1"/>
                    </a:solidFill>
                  </a:rPr>
                  <a:t>Purchase first house with mortgage</a:t>
                </a:r>
              </a:p>
            </p:txBody>
          </p:sp>
          <p:sp>
            <p:nvSpPr>
              <p:cNvPr id="43" name="TextBox 42">
                <a:extLst>
                  <a:ext uri="{FF2B5EF4-FFF2-40B4-BE49-F238E27FC236}">
                    <a16:creationId xmlns:a16="http://schemas.microsoft.com/office/drawing/2014/main" id="{FA66A516-0F1B-40CE-8D64-84DA832BFC2B}"/>
                  </a:ext>
                </a:extLst>
              </p:cNvPr>
              <p:cNvSpPr txBox="1"/>
              <p:nvPr/>
            </p:nvSpPr>
            <p:spPr>
              <a:xfrm>
                <a:off x="6510494" y="3174957"/>
                <a:ext cx="999874" cy="1473932"/>
              </a:xfrm>
              <a:prstGeom prst="rect">
                <a:avLst/>
              </a:prstGeom>
              <a:noFill/>
              <a:ln>
                <a:noFill/>
                <a:prstDash val="sysDash"/>
              </a:ln>
            </p:spPr>
            <p:txBody>
              <a:bodyPr wrap="square" rtlCol="0">
                <a:spAutoFit/>
              </a:bodyPr>
              <a:lstStyle/>
              <a:p>
                <a:pPr defTabSz="548618" fontAlgn="auto">
                  <a:spcBef>
                    <a:spcPts val="0"/>
                  </a:spcBef>
                  <a:spcAft>
                    <a:spcPts val="0"/>
                  </a:spcAft>
                </a:pPr>
                <a:r>
                  <a:rPr lang="en-GB" sz="1400" dirty="0">
                    <a:solidFill>
                      <a:prstClr val="white"/>
                    </a:solidFill>
                    <a:latin typeface="Arial"/>
                    <a:ea typeface="+mn-ea"/>
                    <a:cs typeface="+mn-cs"/>
                  </a:rPr>
                  <a:t>Government registers </a:t>
                </a:r>
                <a:r>
                  <a:rPr lang="en-GB" sz="1400" dirty="0">
                    <a:solidFill>
                      <a:srgbClr val="FFC000"/>
                    </a:solidFill>
                    <a:latin typeface="Arial"/>
                    <a:ea typeface="+mn-ea"/>
                    <a:cs typeface="+mn-cs"/>
                  </a:rPr>
                  <a:t>asset ownership </a:t>
                </a:r>
                <a:r>
                  <a:rPr lang="en-GB" sz="1400" dirty="0">
                    <a:solidFill>
                      <a:prstClr val="white"/>
                    </a:solidFill>
                    <a:latin typeface="Arial"/>
                    <a:ea typeface="+mn-ea"/>
                    <a:cs typeface="+mn-cs"/>
                  </a:rPr>
                  <a:t>change, associates with blockchain identity</a:t>
                </a: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p:txBody>
          </p:sp>
          <p:grpSp>
            <p:nvGrpSpPr>
              <p:cNvPr id="61" name="Group 60">
                <a:extLst>
                  <a:ext uri="{FF2B5EF4-FFF2-40B4-BE49-F238E27FC236}">
                    <a16:creationId xmlns:a16="http://schemas.microsoft.com/office/drawing/2014/main" id="{62A77C05-441B-4A6E-A3F6-98995A85AEA5}"/>
                  </a:ext>
                </a:extLst>
              </p:cNvPr>
              <p:cNvGrpSpPr/>
              <p:nvPr/>
            </p:nvGrpSpPr>
            <p:grpSpPr>
              <a:xfrm>
                <a:off x="6751622" y="4607730"/>
                <a:ext cx="398709" cy="323850"/>
                <a:chOff x="512713" y="4678055"/>
                <a:chExt cx="398709" cy="323850"/>
              </a:xfrm>
            </p:grpSpPr>
            <p:sp>
              <p:nvSpPr>
                <p:cNvPr id="62" name="Hexagon 61">
                  <a:extLst>
                    <a:ext uri="{FF2B5EF4-FFF2-40B4-BE49-F238E27FC236}">
                      <a16:creationId xmlns:a16="http://schemas.microsoft.com/office/drawing/2014/main" id="{BDB0AD4A-A56E-4C91-9C8B-157B7A0415DF}"/>
                    </a:ext>
                  </a:extLst>
                </p:cNvPr>
                <p:cNvSpPr/>
                <p:nvPr/>
              </p:nvSpPr>
              <p:spPr>
                <a:xfrm>
                  <a:off x="512713" y="4678055"/>
                  <a:ext cx="398709" cy="323850"/>
                </a:xfrm>
                <a:prstGeom prst="hexagon">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endParaRPr lang="en-GB" sz="1100">
                    <a:solidFill>
                      <a:prstClr val="white"/>
                    </a:solidFill>
                  </a:endParaRPr>
                </a:p>
              </p:txBody>
            </p:sp>
            <p:pic>
              <p:nvPicPr>
                <p:cNvPr id="63" name="Picture 2" descr="Related image">
                  <a:extLst>
                    <a:ext uri="{FF2B5EF4-FFF2-40B4-BE49-F238E27FC236}">
                      <a16:creationId xmlns:a16="http://schemas.microsoft.com/office/drawing/2014/main" id="{15BDD4F9-7977-4592-A042-C0B771BBE14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558" y="4738498"/>
                  <a:ext cx="240119" cy="24011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1" name="Group 70">
              <a:extLst>
                <a:ext uri="{FF2B5EF4-FFF2-40B4-BE49-F238E27FC236}">
                  <a16:creationId xmlns:a16="http://schemas.microsoft.com/office/drawing/2014/main" id="{DFC20ECC-6061-45D5-91C4-8C891F1A3129}"/>
                </a:ext>
              </a:extLst>
            </p:cNvPr>
            <p:cNvGrpSpPr/>
            <p:nvPr/>
          </p:nvGrpSpPr>
          <p:grpSpPr>
            <a:xfrm>
              <a:off x="6625468" y="2341967"/>
              <a:ext cx="833336" cy="2868266"/>
              <a:chOff x="5275545" y="1127325"/>
              <a:chExt cx="1107318" cy="3811285"/>
            </a:xfrm>
          </p:grpSpPr>
          <p:sp>
            <p:nvSpPr>
              <p:cNvPr id="37" name="Speech Bubble: Rectangle with Corners Rounded 36">
                <a:extLst>
                  <a:ext uri="{FF2B5EF4-FFF2-40B4-BE49-F238E27FC236}">
                    <a16:creationId xmlns:a16="http://schemas.microsoft.com/office/drawing/2014/main" id="{54539E3E-25EA-4DA4-B8E9-8C611CE3753B}"/>
                  </a:ext>
                </a:extLst>
              </p:cNvPr>
              <p:cNvSpPr/>
              <p:nvPr/>
            </p:nvSpPr>
            <p:spPr>
              <a:xfrm>
                <a:off x="5275545" y="1127325"/>
                <a:ext cx="856831" cy="909429"/>
              </a:xfrm>
              <a:prstGeom prst="wedgeRoundRectCallout">
                <a:avLst>
                  <a:gd name="adj1" fmla="val -18568"/>
                  <a:gd name="adj2" fmla="val 95596"/>
                  <a:gd name="adj3" fmla="val 16667"/>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r>
                  <a:rPr lang="en-GB" sz="1600" b="1" dirty="0">
                    <a:solidFill>
                      <a:schemeClr val="bg1"/>
                    </a:solidFill>
                  </a:rPr>
                  <a:t>Get first of many jobs</a:t>
                </a:r>
              </a:p>
            </p:txBody>
          </p:sp>
          <p:sp>
            <p:nvSpPr>
              <p:cNvPr id="42" name="TextBox 41">
                <a:extLst>
                  <a:ext uri="{FF2B5EF4-FFF2-40B4-BE49-F238E27FC236}">
                    <a16:creationId xmlns:a16="http://schemas.microsoft.com/office/drawing/2014/main" id="{2CE1EBC1-7AE6-4D54-8037-52C485DCB37B}"/>
                  </a:ext>
                </a:extLst>
              </p:cNvPr>
              <p:cNvSpPr txBox="1"/>
              <p:nvPr/>
            </p:nvSpPr>
            <p:spPr>
              <a:xfrm>
                <a:off x="5382990" y="3184971"/>
                <a:ext cx="999873" cy="1473932"/>
              </a:xfrm>
              <a:prstGeom prst="rect">
                <a:avLst/>
              </a:prstGeom>
              <a:noFill/>
              <a:ln>
                <a:noFill/>
                <a:prstDash val="sysDash"/>
              </a:ln>
            </p:spPr>
            <p:txBody>
              <a:bodyPr wrap="square" rtlCol="0">
                <a:spAutoFit/>
              </a:bodyPr>
              <a:lstStyle/>
              <a:p>
                <a:pPr defTabSz="548618" fontAlgn="auto">
                  <a:spcBef>
                    <a:spcPts val="0"/>
                  </a:spcBef>
                  <a:spcAft>
                    <a:spcPts val="0"/>
                  </a:spcAft>
                </a:pPr>
                <a:r>
                  <a:rPr lang="en-GB" sz="1400" dirty="0">
                    <a:solidFill>
                      <a:prstClr val="white"/>
                    </a:solidFill>
                    <a:latin typeface="Arial"/>
                    <a:ea typeface="+mn-ea"/>
                    <a:cs typeface="+mn-cs"/>
                  </a:rPr>
                  <a:t>Citizen opens up education certificates to employer. </a:t>
                </a:r>
                <a:r>
                  <a:rPr lang="en-GB" sz="1400" dirty="0">
                    <a:solidFill>
                      <a:srgbClr val="FFC000"/>
                    </a:solidFill>
                    <a:latin typeface="Arial"/>
                    <a:ea typeface="+mn-ea"/>
                    <a:cs typeface="+mn-cs"/>
                  </a:rPr>
                  <a:t>Job details</a:t>
                </a:r>
                <a:r>
                  <a:rPr lang="en-GB" sz="1400" dirty="0">
                    <a:solidFill>
                      <a:prstClr val="white"/>
                    </a:solidFill>
                    <a:latin typeface="Arial"/>
                    <a:ea typeface="+mn-ea"/>
                    <a:cs typeface="+mn-cs"/>
                  </a:rPr>
                  <a:t> added to the </a:t>
                </a:r>
                <a:r>
                  <a:rPr lang="en-GB" sz="1400" dirty="0" err="1">
                    <a:solidFill>
                      <a:prstClr val="white"/>
                    </a:solidFill>
                    <a:latin typeface="Arial"/>
                    <a:ea typeface="+mn-ea"/>
                    <a:cs typeface="+mn-cs"/>
                  </a:rPr>
                  <a:t>blockchain</a:t>
                </a: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p:txBody>
          </p:sp>
          <p:grpSp>
            <p:nvGrpSpPr>
              <p:cNvPr id="58" name="Group 57">
                <a:extLst>
                  <a:ext uri="{FF2B5EF4-FFF2-40B4-BE49-F238E27FC236}">
                    <a16:creationId xmlns:a16="http://schemas.microsoft.com/office/drawing/2014/main" id="{23AB58C5-7951-45F5-A806-742D4E94C0B7}"/>
                  </a:ext>
                </a:extLst>
              </p:cNvPr>
              <p:cNvGrpSpPr/>
              <p:nvPr/>
            </p:nvGrpSpPr>
            <p:grpSpPr>
              <a:xfrm>
                <a:off x="5667291" y="4614761"/>
                <a:ext cx="398709" cy="323849"/>
                <a:chOff x="405561" y="4666510"/>
                <a:chExt cx="398709" cy="323849"/>
              </a:xfrm>
            </p:grpSpPr>
            <p:sp>
              <p:nvSpPr>
                <p:cNvPr id="59" name="Hexagon 58">
                  <a:extLst>
                    <a:ext uri="{FF2B5EF4-FFF2-40B4-BE49-F238E27FC236}">
                      <a16:creationId xmlns:a16="http://schemas.microsoft.com/office/drawing/2014/main" id="{8967C372-1BD1-4C1A-B464-A261DFEA7788}"/>
                    </a:ext>
                  </a:extLst>
                </p:cNvPr>
                <p:cNvSpPr/>
                <p:nvPr/>
              </p:nvSpPr>
              <p:spPr>
                <a:xfrm>
                  <a:off x="405561" y="4666510"/>
                  <a:ext cx="398709" cy="323849"/>
                </a:xfrm>
                <a:prstGeom prst="hexagon">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endParaRPr lang="en-GB" sz="1100">
                    <a:solidFill>
                      <a:prstClr val="white"/>
                    </a:solidFill>
                  </a:endParaRPr>
                </a:p>
              </p:txBody>
            </p:sp>
            <p:pic>
              <p:nvPicPr>
                <p:cNvPr id="60" name="Picture 2" descr="Related image">
                  <a:extLst>
                    <a:ext uri="{FF2B5EF4-FFF2-40B4-BE49-F238E27FC236}">
                      <a16:creationId xmlns:a16="http://schemas.microsoft.com/office/drawing/2014/main" id="{1F27C682-344A-4AEF-8C21-31F4A2B2A1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406" y="4726953"/>
                  <a:ext cx="240119" cy="24011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0" name="Group 69">
              <a:extLst>
                <a:ext uri="{FF2B5EF4-FFF2-40B4-BE49-F238E27FC236}">
                  <a16:creationId xmlns:a16="http://schemas.microsoft.com/office/drawing/2014/main" id="{E3753C3C-2A2B-48C9-A1F8-A121202BF852}"/>
                </a:ext>
              </a:extLst>
            </p:cNvPr>
            <p:cNvGrpSpPr/>
            <p:nvPr/>
          </p:nvGrpSpPr>
          <p:grpSpPr>
            <a:xfrm>
              <a:off x="5841750" y="2341966"/>
              <a:ext cx="814168" cy="2850742"/>
              <a:chOff x="4234157" y="1127325"/>
              <a:chExt cx="1081847" cy="3787999"/>
            </a:xfrm>
          </p:grpSpPr>
          <p:sp>
            <p:nvSpPr>
              <p:cNvPr id="26" name="Speech Bubble: Rectangle with Corners Rounded 25">
                <a:extLst>
                  <a:ext uri="{FF2B5EF4-FFF2-40B4-BE49-F238E27FC236}">
                    <a16:creationId xmlns:a16="http://schemas.microsoft.com/office/drawing/2014/main" id="{BC60140D-DA71-459E-9862-49D9D10FD953}"/>
                  </a:ext>
                </a:extLst>
              </p:cNvPr>
              <p:cNvSpPr/>
              <p:nvPr/>
            </p:nvSpPr>
            <p:spPr>
              <a:xfrm>
                <a:off x="4234157" y="1127325"/>
                <a:ext cx="932897" cy="909429"/>
              </a:xfrm>
              <a:prstGeom prst="wedgeRoundRectCallout">
                <a:avLst>
                  <a:gd name="adj1" fmla="val -14398"/>
                  <a:gd name="adj2" fmla="val 94605"/>
                  <a:gd name="adj3" fmla="val 16667"/>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r>
                  <a:rPr lang="en-GB" sz="1600" b="1" dirty="0">
                    <a:solidFill>
                      <a:schemeClr val="bg1"/>
                    </a:solidFill>
                  </a:rPr>
                  <a:t>Register for bank account</a:t>
                </a:r>
              </a:p>
            </p:txBody>
          </p:sp>
          <p:sp>
            <p:nvSpPr>
              <p:cNvPr id="41" name="TextBox 40">
                <a:extLst>
                  <a:ext uri="{FF2B5EF4-FFF2-40B4-BE49-F238E27FC236}">
                    <a16:creationId xmlns:a16="http://schemas.microsoft.com/office/drawing/2014/main" id="{8C0ACDE3-CC20-4835-86E9-222706D5387A}"/>
                  </a:ext>
                </a:extLst>
              </p:cNvPr>
              <p:cNvSpPr txBox="1"/>
              <p:nvPr/>
            </p:nvSpPr>
            <p:spPr>
              <a:xfrm>
                <a:off x="4316131" y="3185090"/>
                <a:ext cx="999873" cy="1615268"/>
              </a:xfrm>
              <a:prstGeom prst="rect">
                <a:avLst/>
              </a:prstGeom>
              <a:noFill/>
              <a:ln>
                <a:noFill/>
                <a:prstDash val="sysDash"/>
              </a:ln>
            </p:spPr>
            <p:txBody>
              <a:bodyPr wrap="square" rtlCol="0">
                <a:spAutoFit/>
              </a:bodyPr>
              <a:lstStyle/>
              <a:p>
                <a:pPr defTabSz="548618" fontAlgn="auto">
                  <a:spcBef>
                    <a:spcPts val="0"/>
                  </a:spcBef>
                  <a:spcAft>
                    <a:spcPts val="0"/>
                  </a:spcAft>
                </a:pPr>
                <a:r>
                  <a:rPr lang="en-GB" sz="1400" dirty="0">
                    <a:solidFill>
                      <a:srgbClr val="FFC000"/>
                    </a:solidFill>
                    <a:latin typeface="Arial"/>
                    <a:ea typeface="+mn-ea"/>
                    <a:cs typeface="+mn-cs"/>
                  </a:rPr>
                  <a:t>Digital identity </a:t>
                </a:r>
                <a:r>
                  <a:rPr lang="en-GB" sz="1400" dirty="0">
                    <a:solidFill>
                      <a:prstClr val="white"/>
                    </a:solidFill>
                    <a:latin typeface="Arial"/>
                    <a:ea typeface="+mn-ea"/>
                    <a:cs typeface="+mn-cs"/>
                  </a:rPr>
                  <a:t>used by bank and account details appended to </a:t>
                </a:r>
                <a:r>
                  <a:rPr lang="en-GB" sz="1400" dirty="0" err="1">
                    <a:solidFill>
                      <a:prstClr val="white"/>
                    </a:solidFill>
                    <a:latin typeface="Arial"/>
                    <a:ea typeface="+mn-ea"/>
                    <a:cs typeface="+mn-cs"/>
                  </a:rPr>
                  <a:t>blockchain</a:t>
                </a:r>
                <a:r>
                  <a:rPr lang="en-GB" sz="1400" dirty="0">
                    <a:solidFill>
                      <a:prstClr val="white"/>
                    </a:solidFill>
                    <a:latin typeface="Arial"/>
                    <a:ea typeface="+mn-ea"/>
                    <a:cs typeface="+mn-cs"/>
                  </a:rPr>
                  <a:t> identity</a:t>
                </a: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p:txBody>
          </p:sp>
          <p:grpSp>
            <p:nvGrpSpPr>
              <p:cNvPr id="55" name="Group 54">
                <a:extLst>
                  <a:ext uri="{FF2B5EF4-FFF2-40B4-BE49-F238E27FC236}">
                    <a16:creationId xmlns:a16="http://schemas.microsoft.com/office/drawing/2014/main" id="{1C08B0DC-F396-4E7D-B9E6-4761040BEC57}"/>
                  </a:ext>
                </a:extLst>
              </p:cNvPr>
              <p:cNvGrpSpPr/>
              <p:nvPr/>
            </p:nvGrpSpPr>
            <p:grpSpPr>
              <a:xfrm>
                <a:off x="4604883" y="4591474"/>
                <a:ext cx="398709" cy="323850"/>
                <a:chOff x="424613" y="4649123"/>
                <a:chExt cx="398709" cy="323850"/>
              </a:xfrm>
            </p:grpSpPr>
            <p:sp>
              <p:nvSpPr>
                <p:cNvPr id="56" name="Hexagon 55">
                  <a:extLst>
                    <a:ext uri="{FF2B5EF4-FFF2-40B4-BE49-F238E27FC236}">
                      <a16:creationId xmlns:a16="http://schemas.microsoft.com/office/drawing/2014/main" id="{F08E357B-F8E2-4C6E-A434-EE93F6D31FE4}"/>
                    </a:ext>
                  </a:extLst>
                </p:cNvPr>
                <p:cNvSpPr/>
                <p:nvPr/>
              </p:nvSpPr>
              <p:spPr>
                <a:xfrm>
                  <a:off x="424613" y="4649123"/>
                  <a:ext cx="398709" cy="323850"/>
                </a:xfrm>
                <a:prstGeom prst="hexagon">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endParaRPr lang="en-GB" sz="1100">
                    <a:solidFill>
                      <a:prstClr val="white"/>
                    </a:solidFill>
                  </a:endParaRPr>
                </a:p>
              </p:txBody>
            </p:sp>
            <p:pic>
              <p:nvPicPr>
                <p:cNvPr id="57" name="Picture 2" descr="Related image">
                  <a:extLst>
                    <a:ext uri="{FF2B5EF4-FFF2-40B4-BE49-F238E27FC236}">
                      <a16:creationId xmlns:a16="http://schemas.microsoft.com/office/drawing/2014/main" id="{4606C32C-8502-40A1-BBCA-CCD76B4FE99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9458" y="4709566"/>
                  <a:ext cx="240119" cy="24011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9" name="Group 68">
              <a:extLst>
                <a:ext uri="{FF2B5EF4-FFF2-40B4-BE49-F238E27FC236}">
                  <a16:creationId xmlns:a16="http://schemas.microsoft.com/office/drawing/2014/main" id="{B78D7C5C-113D-4BC0-A7BF-990D209ECB70}"/>
                </a:ext>
              </a:extLst>
            </p:cNvPr>
            <p:cNvGrpSpPr/>
            <p:nvPr/>
          </p:nvGrpSpPr>
          <p:grpSpPr>
            <a:xfrm>
              <a:off x="5104160" y="2348048"/>
              <a:ext cx="761164" cy="2864349"/>
              <a:chOff x="3254067" y="1135407"/>
              <a:chExt cx="1011417" cy="3806080"/>
            </a:xfrm>
          </p:grpSpPr>
          <p:sp>
            <p:nvSpPr>
              <p:cNvPr id="40" name="TextBox 39">
                <a:extLst>
                  <a:ext uri="{FF2B5EF4-FFF2-40B4-BE49-F238E27FC236}">
                    <a16:creationId xmlns:a16="http://schemas.microsoft.com/office/drawing/2014/main" id="{AD236AAB-F210-4751-B579-85412F75CC27}"/>
                  </a:ext>
                </a:extLst>
              </p:cNvPr>
              <p:cNvSpPr txBox="1"/>
              <p:nvPr/>
            </p:nvSpPr>
            <p:spPr>
              <a:xfrm>
                <a:off x="3265611" y="3184972"/>
                <a:ext cx="999873" cy="1615268"/>
              </a:xfrm>
              <a:prstGeom prst="rect">
                <a:avLst/>
              </a:prstGeom>
              <a:noFill/>
              <a:ln>
                <a:noFill/>
                <a:prstDash val="sysDash"/>
              </a:ln>
            </p:spPr>
            <p:txBody>
              <a:bodyPr wrap="square" rtlCol="0">
                <a:spAutoFit/>
              </a:bodyPr>
              <a:lstStyle/>
              <a:p>
                <a:pPr defTabSz="548618" fontAlgn="auto">
                  <a:spcBef>
                    <a:spcPts val="0"/>
                  </a:spcBef>
                  <a:spcAft>
                    <a:spcPts val="0"/>
                  </a:spcAft>
                </a:pPr>
                <a:r>
                  <a:rPr lang="en-GB" sz="1400" dirty="0">
                    <a:solidFill>
                      <a:srgbClr val="FFC000"/>
                    </a:solidFill>
                    <a:latin typeface="Arial"/>
                    <a:ea typeface="+mn-ea"/>
                    <a:cs typeface="+mn-cs"/>
                  </a:rPr>
                  <a:t>Digital identity</a:t>
                </a:r>
                <a:r>
                  <a:rPr lang="en-GB" sz="1400" dirty="0">
                    <a:solidFill>
                      <a:prstClr val="white"/>
                    </a:solidFill>
                    <a:latin typeface="Arial"/>
                    <a:ea typeface="+mn-ea"/>
                    <a:cs typeface="+mn-cs"/>
                  </a:rPr>
                  <a:t> used to register with social media provider</a:t>
                </a: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p:txBody>
          </p:sp>
          <p:sp>
            <p:nvSpPr>
              <p:cNvPr id="25" name="Speech Bubble: Rectangle with Corners Rounded 24">
                <a:extLst>
                  <a:ext uri="{FF2B5EF4-FFF2-40B4-BE49-F238E27FC236}">
                    <a16:creationId xmlns:a16="http://schemas.microsoft.com/office/drawing/2014/main" id="{13624E53-DF3B-4C0E-B293-733529BB05C7}"/>
                  </a:ext>
                </a:extLst>
              </p:cNvPr>
              <p:cNvSpPr/>
              <p:nvPr/>
            </p:nvSpPr>
            <p:spPr>
              <a:xfrm>
                <a:off x="3254067" y="1135407"/>
                <a:ext cx="860733" cy="909429"/>
              </a:xfrm>
              <a:prstGeom prst="wedgeRoundRectCallout">
                <a:avLst>
                  <a:gd name="adj1" fmla="val -21054"/>
                  <a:gd name="adj2" fmla="val 93974"/>
                  <a:gd name="adj3" fmla="val 16667"/>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r>
                  <a:rPr lang="en-GB" sz="1600" b="1" dirty="0">
                    <a:solidFill>
                      <a:schemeClr val="bg1"/>
                    </a:solidFill>
                  </a:rPr>
                  <a:t>First usage of social media</a:t>
                </a:r>
              </a:p>
            </p:txBody>
          </p:sp>
          <p:grpSp>
            <p:nvGrpSpPr>
              <p:cNvPr id="52" name="Group 51">
                <a:extLst>
                  <a:ext uri="{FF2B5EF4-FFF2-40B4-BE49-F238E27FC236}">
                    <a16:creationId xmlns:a16="http://schemas.microsoft.com/office/drawing/2014/main" id="{CD984F88-B2FE-4338-A53A-EDE5B66665C0}"/>
                  </a:ext>
                </a:extLst>
              </p:cNvPr>
              <p:cNvGrpSpPr/>
              <p:nvPr/>
            </p:nvGrpSpPr>
            <p:grpSpPr>
              <a:xfrm>
                <a:off x="3554364" y="4617637"/>
                <a:ext cx="398709" cy="323850"/>
                <a:chOff x="445899" y="4669386"/>
                <a:chExt cx="398709" cy="323850"/>
              </a:xfrm>
            </p:grpSpPr>
            <p:sp>
              <p:nvSpPr>
                <p:cNvPr id="53" name="Hexagon 52">
                  <a:extLst>
                    <a:ext uri="{FF2B5EF4-FFF2-40B4-BE49-F238E27FC236}">
                      <a16:creationId xmlns:a16="http://schemas.microsoft.com/office/drawing/2014/main" id="{34FC5BD9-0AAC-46D9-AE82-089AEFA5F0BD}"/>
                    </a:ext>
                  </a:extLst>
                </p:cNvPr>
                <p:cNvSpPr/>
                <p:nvPr/>
              </p:nvSpPr>
              <p:spPr>
                <a:xfrm>
                  <a:off x="445899" y="4669386"/>
                  <a:ext cx="398709" cy="323850"/>
                </a:xfrm>
                <a:prstGeom prst="hexagon">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endParaRPr lang="en-GB" sz="1100">
                    <a:solidFill>
                      <a:prstClr val="white"/>
                    </a:solidFill>
                  </a:endParaRPr>
                </a:p>
              </p:txBody>
            </p:sp>
            <p:pic>
              <p:nvPicPr>
                <p:cNvPr id="54" name="Picture 2" descr="Related image">
                  <a:extLst>
                    <a:ext uri="{FF2B5EF4-FFF2-40B4-BE49-F238E27FC236}">
                      <a16:creationId xmlns:a16="http://schemas.microsoft.com/office/drawing/2014/main" id="{17C58514-578E-46F1-966F-D6A66F09FF0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0744" y="4729829"/>
                  <a:ext cx="240119" cy="24011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8" name="Group 67">
              <a:extLst>
                <a:ext uri="{FF2B5EF4-FFF2-40B4-BE49-F238E27FC236}">
                  <a16:creationId xmlns:a16="http://schemas.microsoft.com/office/drawing/2014/main" id="{F2AF422C-5B47-4FE6-8AC0-082E3391D4D3}"/>
                </a:ext>
              </a:extLst>
            </p:cNvPr>
            <p:cNvGrpSpPr/>
            <p:nvPr/>
          </p:nvGrpSpPr>
          <p:grpSpPr>
            <a:xfrm>
              <a:off x="4262583" y="2337969"/>
              <a:ext cx="812150" cy="2874428"/>
              <a:chOff x="2135799" y="1122013"/>
              <a:chExt cx="1079165" cy="3819473"/>
            </a:xfrm>
          </p:grpSpPr>
          <p:sp>
            <p:nvSpPr>
              <p:cNvPr id="39" name="TextBox 38">
                <a:extLst>
                  <a:ext uri="{FF2B5EF4-FFF2-40B4-BE49-F238E27FC236}">
                    <a16:creationId xmlns:a16="http://schemas.microsoft.com/office/drawing/2014/main" id="{2A4D41A1-728D-437E-9679-D0CEE480C5A5}"/>
                  </a:ext>
                </a:extLst>
              </p:cNvPr>
              <p:cNvSpPr txBox="1"/>
              <p:nvPr/>
            </p:nvSpPr>
            <p:spPr>
              <a:xfrm>
                <a:off x="2215091" y="3186908"/>
                <a:ext cx="999873" cy="1615268"/>
              </a:xfrm>
              <a:prstGeom prst="rect">
                <a:avLst/>
              </a:prstGeom>
              <a:noFill/>
              <a:ln>
                <a:noFill/>
                <a:prstDash val="sysDash"/>
              </a:ln>
            </p:spPr>
            <p:txBody>
              <a:bodyPr wrap="square" rtlCol="0">
                <a:spAutoFit/>
              </a:bodyPr>
              <a:lstStyle/>
              <a:p>
                <a:pPr defTabSz="548618" fontAlgn="auto">
                  <a:spcBef>
                    <a:spcPts val="0"/>
                  </a:spcBef>
                  <a:spcAft>
                    <a:spcPts val="0"/>
                  </a:spcAft>
                </a:pPr>
                <a:r>
                  <a:rPr lang="en-GB" sz="1400" dirty="0">
                    <a:solidFill>
                      <a:prstClr val="white"/>
                    </a:solidFill>
                    <a:latin typeface="Arial"/>
                    <a:ea typeface="+mn-ea"/>
                    <a:cs typeface="+mn-cs"/>
                  </a:rPr>
                  <a:t>Attainment </a:t>
                </a:r>
                <a:r>
                  <a:rPr lang="en-GB" sz="1400" dirty="0">
                    <a:solidFill>
                      <a:srgbClr val="FFC000"/>
                    </a:solidFill>
                    <a:latin typeface="Arial"/>
                    <a:ea typeface="+mn-ea"/>
                    <a:cs typeface="+mn-cs"/>
                  </a:rPr>
                  <a:t>certificates </a:t>
                </a:r>
                <a:r>
                  <a:rPr lang="en-GB" sz="1400" dirty="0">
                    <a:solidFill>
                      <a:prstClr val="white"/>
                    </a:solidFill>
                    <a:latin typeface="Arial"/>
                    <a:ea typeface="+mn-ea"/>
                    <a:cs typeface="+mn-cs"/>
                  </a:rPr>
                  <a:t>at every level authenticated by provider and added to the </a:t>
                </a:r>
                <a:r>
                  <a:rPr lang="en-GB" sz="1400" dirty="0" err="1">
                    <a:solidFill>
                      <a:prstClr val="white"/>
                    </a:solidFill>
                    <a:latin typeface="Arial"/>
                    <a:ea typeface="+mn-ea"/>
                    <a:cs typeface="+mn-cs"/>
                  </a:rPr>
                  <a:t>blockchain</a:t>
                </a: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p:txBody>
          </p:sp>
          <p:sp>
            <p:nvSpPr>
              <p:cNvPr id="24" name="Speech Bubble: Rectangle with Corners Rounded 23">
                <a:extLst>
                  <a:ext uri="{FF2B5EF4-FFF2-40B4-BE49-F238E27FC236}">
                    <a16:creationId xmlns:a16="http://schemas.microsoft.com/office/drawing/2014/main" id="{5F5AFFAD-A12D-4EF3-8F3E-47226173E7C9}"/>
                  </a:ext>
                </a:extLst>
              </p:cNvPr>
              <p:cNvSpPr/>
              <p:nvPr/>
            </p:nvSpPr>
            <p:spPr>
              <a:xfrm>
                <a:off x="2135799" y="1122013"/>
                <a:ext cx="978876" cy="909429"/>
              </a:xfrm>
              <a:prstGeom prst="wedgeRoundRectCallout">
                <a:avLst>
                  <a:gd name="adj1" fmla="val -8218"/>
                  <a:gd name="adj2" fmla="val 96226"/>
                  <a:gd name="adj3" fmla="val 16667"/>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r>
                  <a:rPr lang="en-GB" sz="1600" b="1" dirty="0">
                    <a:solidFill>
                      <a:schemeClr val="bg1"/>
                    </a:solidFill>
                  </a:rPr>
                  <a:t>Start lifelong educational journey</a:t>
                </a:r>
              </a:p>
            </p:txBody>
          </p:sp>
          <p:grpSp>
            <p:nvGrpSpPr>
              <p:cNvPr id="49" name="Group 48">
                <a:extLst>
                  <a:ext uri="{FF2B5EF4-FFF2-40B4-BE49-F238E27FC236}">
                    <a16:creationId xmlns:a16="http://schemas.microsoft.com/office/drawing/2014/main" id="{E1C3752D-BB5F-44E6-8201-DBA780F463F5}"/>
                  </a:ext>
                </a:extLst>
              </p:cNvPr>
              <p:cNvGrpSpPr/>
              <p:nvPr/>
            </p:nvGrpSpPr>
            <p:grpSpPr>
              <a:xfrm>
                <a:off x="2499392" y="4637586"/>
                <a:ext cx="398709" cy="303900"/>
                <a:chOff x="441444" y="4707911"/>
                <a:chExt cx="398709" cy="303900"/>
              </a:xfrm>
            </p:grpSpPr>
            <p:sp>
              <p:nvSpPr>
                <p:cNvPr id="50" name="Hexagon 49">
                  <a:extLst>
                    <a:ext uri="{FF2B5EF4-FFF2-40B4-BE49-F238E27FC236}">
                      <a16:creationId xmlns:a16="http://schemas.microsoft.com/office/drawing/2014/main" id="{CCFCDD42-4F50-4C71-9422-70DC8EE92BFC}"/>
                    </a:ext>
                  </a:extLst>
                </p:cNvPr>
                <p:cNvSpPr/>
                <p:nvPr/>
              </p:nvSpPr>
              <p:spPr>
                <a:xfrm>
                  <a:off x="441444" y="4707911"/>
                  <a:ext cx="398709" cy="303900"/>
                </a:xfrm>
                <a:prstGeom prst="hexagon">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endParaRPr lang="en-GB" sz="1100">
                    <a:solidFill>
                      <a:prstClr val="white"/>
                    </a:solidFill>
                  </a:endParaRPr>
                </a:p>
              </p:txBody>
            </p:sp>
            <p:pic>
              <p:nvPicPr>
                <p:cNvPr id="51" name="Picture 2" descr="Related image">
                  <a:extLst>
                    <a:ext uri="{FF2B5EF4-FFF2-40B4-BE49-F238E27FC236}">
                      <a16:creationId xmlns:a16="http://schemas.microsoft.com/office/drawing/2014/main" id="{EE06C27A-27A4-4E92-A2AE-8D72F33E475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6288" y="4722240"/>
                  <a:ext cx="240119" cy="24011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Arrow: Right 2">
              <a:extLst>
                <a:ext uri="{FF2B5EF4-FFF2-40B4-BE49-F238E27FC236}">
                  <a16:creationId xmlns:a16="http://schemas.microsoft.com/office/drawing/2014/main" id="{E694CE87-D1F7-420A-A3AC-B5D3FA031A15}"/>
                </a:ext>
              </a:extLst>
            </p:cNvPr>
            <p:cNvSpPr/>
            <p:nvPr/>
          </p:nvSpPr>
          <p:spPr>
            <a:xfrm>
              <a:off x="2880564" y="3057022"/>
              <a:ext cx="6394395" cy="785328"/>
            </a:xfrm>
            <a:prstGeom prst="rightArrow">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endParaRPr lang="en-GB" sz="1100" dirty="0">
                <a:solidFill>
                  <a:prstClr val="white"/>
                </a:solidFill>
              </a:endParaRPr>
            </a:p>
          </p:txBody>
        </p:sp>
        <p:sp>
          <p:nvSpPr>
            <p:cNvPr id="21" name="TextBox 20">
              <a:extLst>
                <a:ext uri="{FF2B5EF4-FFF2-40B4-BE49-F238E27FC236}">
                  <a16:creationId xmlns:a16="http://schemas.microsoft.com/office/drawing/2014/main" id="{799C3AD1-89DA-4C97-B984-D57515391E36}"/>
                </a:ext>
              </a:extLst>
            </p:cNvPr>
            <p:cNvSpPr txBox="1"/>
            <p:nvPr/>
          </p:nvSpPr>
          <p:spPr>
            <a:xfrm>
              <a:off x="3065691" y="3447980"/>
              <a:ext cx="5860645" cy="174743"/>
            </a:xfrm>
            <a:prstGeom prst="rect">
              <a:avLst/>
            </a:prstGeom>
            <a:noFill/>
          </p:spPr>
          <p:txBody>
            <a:bodyPr wrap="square" rtlCol="0">
              <a:spAutoFit/>
            </a:bodyPr>
            <a:lstStyle/>
            <a:p>
              <a:pPr defTabSz="548618" fontAlgn="auto">
                <a:spcBef>
                  <a:spcPts val="0"/>
                </a:spcBef>
                <a:spcAft>
                  <a:spcPts val="0"/>
                </a:spcAft>
              </a:pPr>
              <a:r>
                <a:rPr lang="en-GB" sz="1700" b="1" dirty="0">
                  <a:solidFill>
                    <a:prstClr val="black"/>
                  </a:solidFill>
                  <a:latin typeface="Arial"/>
                  <a:ea typeface="+mn-ea"/>
                  <a:cs typeface="+mn-cs"/>
                </a:rPr>
                <a:t>Birth        Travel           Education          Social Media            Bank         Employment        Buy House     Relocate</a:t>
              </a:r>
            </a:p>
          </p:txBody>
        </p:sp>
        <p:grpSp>
          <p:nvGrpSpPr>
            <p:cNvPr id="74" name="Group 73">
              <a:extLst>
                <a:ext uri="{FF2B5EF4-FFF2-40B4-BE49-F238E27FC236}">
                  <a16:creationId xmlns:a16="http://schemas.microsoft.com/office/drawing/2014/main" id="{8D65BF48-265F-4692-BEEC-E97D653D193B}"/>
                </a:ext>
              </a:extLst>
            </p:cNvPr>
            <p:cNvGrpSpPr/>
            <p:nvPr/>
          </p:nvGrpSpPr>
          <p:grpSpPr>
            <a:xfrm>
              <a:off x="3551803" y="2345072"/>
              <a:ext cx="729052" cy="2865162"/>
              <a:chOff x="1191331" y="1131451"/>
              <a:chExt cx="968747" cy="3807160"/>
            </a:xfrm>
          </p:grpSpPr>
          <p:sp>
            <p:nvSpPr>
              <p:cNvPr id="38" name="TextBox 37">
                <a:extLst>
                  <a:ext uri="{FF2B5EF4-FFF2-40B4-BE49-F238E27FC236}">
                    <a16:creationId xmlns:a16="http://schemas.microsoft.com/office/drawing/2014/main" id="{10125086-8FA8-4B9A-8DEE-D92689ABAD56}"/>
                  </a:ext>
                </a:extLst>
              </p:cNvPr>
              <p:cNvSpPr txBox="1"/>
              <p:nvPr/>
            </p:nvSpPr>
            <p:spPr>
              <a:xfrm>
                <a:off x="1262887" y="3186908"/>
                <a:ext cx="897191" cy="1473932"/>
              </a:xfrm>
              <a:prstGeom prst="rect">
                <a:avLst/>
              </a:prstGeom>
              <a:noFill/>
              <a:ln>
                <a:noFill/>
                <a:prstDash val="sysDash"/>
              </a:ln>
            </p:spPr>
            <p:txBody>
              <a:bodyPr wrap="square" rtlCol="0">
                <a:spAutoFit/>
              </a:bodyPr>
              <a:lstStyle/>
              <a:p>
                <a:pPr defTabSz="548618" fontAlgn="auto">
                  <a:spcBef>
                    <a:spcPts val="0"/>
                  </a:spcBef>
                  <a:spcAft>
                    <a:spcPts val="0"/>
                  </a:spcAft>
                </a:pPr>
                <a:r>
                  <a:rPr lang="en-GB" sz="1400" dirty="0">
                    <a:solidFill>
                      <a:srgbClr val="FFC000"/>
                    </a:solidFill>
                    <a:latin typeface="Arial"/>
                    <a:ea typeface="+mn-ea"/>
                    <a:cs typeface="+mn-cs"/>
                  </a:rPr>
                  <a:t>Passport </a:t>
                </a:r>
                <a:r>
                  <a:rPr lang="en-GB" sz="1400" dirty="0">
                    <a:solidFill>
                      <a:prstClr val="white"/>
                    </a:solidFill>
                    <a:latin typeface="Arial"/>
                    <a:ea typeface="+mn-ea"/>
                    <a:cs typeface="+mn-cs"/>
                  </a:rPr>
                  <a:t>issued in physical &amp; digital format. Blockchain record updated</a:t>
                </a: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a:p>
                <a:pPr defTabSz="548618" fontAlgn="auto">
                  <a:spcBef>
                    <a:spcPts val="0"/>
                  </a:spcBef>
                  <a:spcAft>
                    <a:spcPts val="0"/>
                  </a:spcAft>
                </a:pPr>
                <a:endParaRPr lang="en-GB" sz="1400" dirty="0">
                  <a:solidFill>
                    <a:prstClr val="white"/>
                  </a:solidFill>
                  <a:latin typeface="Arial"/>
                  <a:ea typeface="+mn-ea"/>
                  <a:cs typeface="+mn-cs"/>
                </a:endParaRPr>
              </a:p>
            </p:txBody>
          </p:sp>
          <p:grpSp>
            <p:nvGrpSpPr>
              <p:cNvPr id="46" name="Group 45">
                <a:extLst>
                  <a:ext uri="{FF2B5EF4-FFF2-40B4-BE49-F238E27FC236}">
                    <a16:creationId xmlns:a16="http://schemas.microsoft.com/office/drawing/2014/main" id="{145848DC-78DE-4F96-8EE7-8AB0B9BA3306}"/>
                  </a:ext>
                </a:extLst>
              </p:cNvPr>
              <p:cNvGrpSpPr/>
              <p:nvPr/>
            </p:nvGrpSpPr>
            <p:grpSpPr>
              <a:xfrm>
                <a:off x="1500297" y="4614761"/>
                <a:ext cx="398708" cy="323850"/>
                <a:chOff x="476108" y="4685086"/>
                <a:chExt cx="398709" cy="323850"/>
              </a:xfrm>
            </p:grpSpPr>
            <p:sp>
              <p:nvSpPr>
                <p:cNvPr id="47" name="Hexagon 46">
                  <a:extLst>
                    <a:ext uri="{FF2B5EF4-FFF2-40B4-BE49-F238E27FC236}">
                      <a16:creationId xmlns:a16="http://schemas.microsoft.com/office/drawing/2014/main" id="{100DFC34-28BE-45DE-8EE9-47082B04A8CE}"/>
                    </a:ext>
                  </a:extLst>
                </p:cNvPr>
                <p:cNvSpPr/>
                <p:nvPr/>
              </p:nvSpPr>
              <p:spPr>
                <a:xfrm>
                  <a:off x="476108" y="4685086"/>
                  <a:ext cx="398709" cy="323850"/>
                </a:xfrm>
                <a:prstGeom prst="hexagon">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endParaRPr lang="en-GB" sz="1100">
                    <a:solidFill>
                      <a:prstClr val="white"/>
                    </a:solidFill>
                  </a:endParaRPr>
                </a:p>
              </p:txBody>
            </p:sp>
            <p:pic>
              <p:nvPicPr>
                <p:cNvPr id="48" name="Picture 2" descr="Related image">
                  <a:extLst>
                    <a:ext uri="{FF2B5EF4-FFF2-40B4-BE49-F238E27FC236}">
                      <a16:creationId xmlns:a16="http://schemas.microsoft.com/office/drawing/2014/main" id="{FDF9924E-543F-4DF6-8485-FB4CE834168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954" y="4745529"/>
                  <a:ext cx="240119" cy="240119"/>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Speech Bubble: Rectangle with Corners Rounded 22">
                <a:extLst>
                  <a:ext uri="{FF2B5EF4-FFF2-40B4-BE49-F238E27FC236}">
                    <a16:creationId xmlns:a16="http://schemas.microsoft.com/office/drawing/2014/main" id="{A753896E-C71B-45C4-9CA2-78101ADE45EF}"/>
                  </a:ext>
                </a:extLst>
              </p:cNvPr>
              <p:cNvSpPr/>
              <p:nvPr/>
            </p:nvSpPr>
            <p:spPr>
              <a:xfrm>
                <a:off x="1191331" y="1131451"/>
                <a:ext cx="818444" cy="909428"/>
              </a:xfrm>
              <a:prstGeom prst="wedgeRoundRectCallout">
                <a:avLst>
                  <a:gd name="adj1" fmla="val -2137"/>
                  <a:gd name="adj2" fmla="val 92068"/>
                  <a:gd name="adj3" fmla="val 16667"/>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r>
                  <a:rPr lang="en-GB" sz="1600" b="1" dirty="0">
                    <a:solidFill>
                      <a:schemeClr val="bg1"/>
                    </a:solidFill>
                  </a:rPr>
                  <a:t>First holiday overseas</a:t>
                </a:r>
              </a:p>
            </p:txBody>
          </p:sp>
        </p:grpSp>
        <p:grpSp>
          <p:nvGrpSpPr>
            <p:cNvPr id="45" name="Group 44">
              <a:extLst>
                <a:ext uri="{FF2B5EF4-FFF2-40B4-BE49-F238E27FC236}">
                  <a16:creationId xmlns:a16="http://schemas.microsoft.com/office/drawing/2014/main" id="{E47C057C-A54C-4A9C-927C-4C2FBA21D67F}"/>
                </a:ext>
              </a:extLst>
            </p:cNvPr>
            <p:cNvGrpSpPr/>
            <p:nvPr/>
          </p:nvGrpSpPr>
          <p:grpSpPr>
            <a:xfrm>
              <a:off x="2880564" y="2348049"/>
              <a:ext cx="680794" cy="2876857"/>
              <a:chOff x="299405" y="1135407"/>
              <a:chExt cx="904623" cy="3822701"/>
            </a:xfrm>
          </p:grpSpPr>
          <p:sp>
            <p:nvSpPr>
              <p:cNvPr id="2" name="TextBox 1">
                <a:extLst>
                  <a:ext uri="{FF2B5EF4-FFF2-40B4-BE49-F238E27FC236}">
                    <a16:creationId xmlns:a16="http://schemas.microsoft.com/office/drawing/2014/main" id="{5DF197DF-A852-4E29-9DCD-1C5CB546CF38}"/>
                  </a:ext>
                </a:extLst>
              </p:cNvPr>
              <p:cNvSpPr txBox="1"/>
              <p:nvPr/>
            </p:nvSpPr>
            <p:spPr>
              <a:xfrm>
                <a:off x="299405" y="3186908"/>
                <a:ext cx="904623" cy="1463836"/>
              </a:xfrm>
              <a:prstGeom prst="rect">
                <a:avLst/>
              </a:prstGeom>
              <a:noFill/>
              <a:ln>
                <a:noFill/>
                <a:prstDash val="sysDash"/>
              </a:ln>
            </p:spPr>
            <p:txBody>
              <a:bodyPr wrap="square" rtlCol="0">
                <a:spAutoFit/>
              </a:bodyPr>
              <a:lstStyle/>
              <a:p>
                <a:pPr defTabSz="548618" fontAlgn="auto">
                  <a:spcBef>
                    <a:spcPts val="0"/>
                  </a:spcBef>
                  <a:spcAft>
                    <a:spcPts val="0"/>
                  </a:spcAft>
                </a:pPr>
                <a:r>
                  <a:rPr lang="en-GB" sz="1300" dirty="0">
                    <a:solidFill>
                      <a:prstClr val="white"/>
                    </a:solidFill>
                    <a:latin typeface="Arial"/>
                    <a:ea typeface="+mn-ea"/>
                    <a:cs typeface="+mn-cs"/>
                  </a:rPr>
                  <a:t>Government </a:t>
                </a:r>
                <a:r>
                  <a:rPr lang="en-GB" sz="1400" dirty="0">
                    <a:solidFill>
                      <a:prstClr val="white"/>
                    </a:solidFill>
                    <a:latin typeface="Arial"/>
                    <a:ea typeface="+mn-ea"/>
                    <a:cs typeface="+mn-cs"/>
                  </a:rPr>
                  <a:t>registrar records birth as first blockchain record and issues electronic </a:t>
                </a:r>
                <a:r>
                  <a:rPr lang="en-GB" sz="1400" dirty="0">
                    <a:solidFill>
                      <a:srgbClr val="FFC000"/>
                    </a:solidFill>
                    <a:latin typeface="Arial"/>
                    <a:ea typeface="+mn-ea"/>
                    <a:cs typeface="+mn-cs"/>
                  </a:rPr>
                  <a:t>birth certificate</a:t>
                </a:r>
              </a:p>
            </p:txBody>
          </p:sp>
          <p:sp>
            <p:nvSpPr>
              <p:cNvPr id="22" name="Speech Bubble: Rectangle with Corners Rounded 21">
                <a:extLst>
                  <a:ext uri="{FF2B5EF4-FFF2-40B4-BE49-F238E27FC236}">
                    <a16:creationId xmlns:a16="http://schemas.microsoft.com/office/drawing/2014/main" id="{F1C9A60B-11B9-4FFE-AA90-119213AD8811}"/>
                  </a:ext>
                </a:extLst>
              </p:cNvPr>
              <p:cNvSpPr/>
              <p:nvPr/>
            </p:nvSpPr>
            <p:spPr>
              <a:xfrm>
                <a:off x="299405" y="1135407"/>
                <a:ext cx="721111" cy="909429"/>
              </a:xfrm>
              <a:prstGeom prst="wedgeRoundRectCallout">
                <a:avLst>
                  <a:gd name="adj1" fmla="val 11598"/>
                  <a:gd name="adj2" fmla="val 90415"/>
                  <a:gd name="adj3" fmla="val 16667"/>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r>
                  <a:rPr lang="en-GB" sz="1600" b="1" dirty="0">
                    <a:solidFill>
                      <a:schemeClr val="bg1"/>
                    </a:solidFill>
                  </a:rPr>
                  <a:t>Parents register birth</a:t>
                </a:r>
              </a:p>
            </p:txBody>
          </p:sp>
          <p:grpSp>
            <p:nvGrpSpPr>
              <p:cNvPr id="10" name="Group 9">
                <a:extLst>
                  <a:ext uri="{FF2B5EF4-FFF2-40B4-BE49-F238E27FC236}">
                    <a16:creationId xmlns:a16="http://schemas.microsoft.com/office/drawing/2014/main" id="{A10C33FB-A43B-41A9-8A5C-8F28C2D03831}"/>
                  </a:ext>
                </a:extLst>
              </p:cNvPr>
              <p:cNvGrpSpPr/>
              <p:nvPr/>
            </p:nvGrpSpPr>
            <p:grpSpPr>
              <a:xfrm>
                <a:off x="444325" y="4634258"/>
                <a:ext cx="398709" cy="323850"/>
                <a:chOff x="403866" y="4704583"/>
                <a:chExt cx="398709" cy="323850"/>
              </a:xfrm>
            </p:grpSpPr>
            <p:sp>
              <p:nvSpPr>
                <p:cNvPr id="9" name="Hexagon 8">
                  <a:extLst>
                    <a:ext uri="{FF2B5EF4-FFF2-40B4-BE49-F238E27FC236}">
                      <a16:creationId xmlns:a16="http://schemas.microsoft.com/office/drawing/2014/main" id="{2C121FAF-EFD7-4E27-AB99-A15EB1943216}"/>
                    </a:ext>
                  </a:extLst>
                </p:cNvPr>
                <p:cNvSpPr/>
                <p:nvPr/>
              </p:nvSpPr>
              <p:spPr>
                <a:xfrm>
                  <a:off x="403866" y="4704583"/>
                  <a:ext cx="398709" cy="323850"/>
                </a:xfrm>
                <a:prstGeom prst="hexagon">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8618" fontAlgn="auto">
                    <a:spcBef>
                      <a:spcPts val="0"/>
                    </a:spcBef>
                    <a:spcAft>
                      <a:spcPts val="0"/>
                    </a:spcAft>
                  </a:pPr>
                  <a:endParaRPr lang="en-GB" sz="1100">
                    <a:solidFill>
                      <a:prstClr val="white"/>
                    </a:solidFill>
                  </a:endParaRPr>
                </a:p>
              </p:txBody>
            </p:sp>
            <p:pic>
              <p:nvPicPr>
                <p:cNvPr id="6146" name="Picture 2" descr="Related image">
                  <a:extLst>
                    <a:ext uri="{FF2B5EF4-FFF2-40B4-BE49-F238E27FC236}">
                      <a16:creationId xmlns:a16="http://schemas.microsoft.com/office/drawing/2014/main" id="{8C1AF8FB-2853-4091-B6D3-142BB897FBB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140" y="4756431"/>
                  <a:ext cx="240119" cy="240119"/>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6" name="Rectangle 5"/>
          <p:cNvSpPr/>
          <p:nvPr/>
        </p:nvSpPr>
        <p:spPr>
          <a:xfrm>
            <a:off x="855126" y="4961435"/>
            <a:ext cx="1333787" cy="2231380"/>
          </a:xfrm>
          <a:prstGeom prst="rect">
            <a:avLst/>
          </a:prstGeom>
          <a:noFill/>
          <a:ln>
            <a:solidFill>
              <a:srgbClr val="BDE2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2363750" y="4961435"/>
            <a:ext cx="1333787" cy="2231380"/>
          </a:xfrm>
          <a:prstGeom prst="rect">
            <a:avLst/>
          </a:prstGeom>
          <a:noFill/>
          <a:ln>
            <a:solidFill>
              <a:srgbClr val="BDE2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3928735" y="4961435"/>
            <a:ext cx="1333787" cy="2231380"/>
          </a:xfrm>
          <a:prstGeom prst="rect">
            <a:avLst/>
          </a:prstGeom>
          <a:noFill/>
          <a:ln>
            <a:solidFill>
              <a:srgbClr val="BDE2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5436246" y="4979308"/>
            <a:ext cx="1333787" cy="2231380"/>
          </a:xfrm>
          <a:prstGeom prst="rect">
            <a:avLst/>
          </a:prstGeom>
          <a:noFill/>
          <a:ln>
            <a:solidFill>
              <a:srgbClr val="BDE2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p:cNvSpPr/>
          <p:nvPr/>
        </p:nvSpPr>
        <p:spPr>
          <a:xfrm>
            <a:off x="6959847" y="4952193"/>
            <a:ext cx="1333787" cy="2231380"/>
          </a:xfrm>
          <a:prstGeom prst="rect">
            <a:avLst/>
          </a:prstGeom>
          <a:noFill/>
          <a:ln>
            <a:solidFill>
              <a:srgbClr val="BDE2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p:cNvSpPr/>
          <p:nvPr/>
        </p:nvSpPr>
        <p:spPr>
          <a:xfrm>
            <a:off x="8607512" y="4952193"/>
            <a:ext cx="1333787" cy="2231380"/>
          </a:xfrm>
          <a:prstGeom prst="rect">
            <a:avLst/>
          </a:prstGeom>
          <a:noFill/>
          <a:ln>
            <a:solidFill>
              <a:srgbClr val="BDE2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10269923" y="4979308"/>
            <a:ext cx="1333787" cy="2231380"/>
          </a:xfrm>
          <a:prstGeom prst="rect">
            <a:avLst/>
          </a:prstGeom>
          <a:noFill/>
          <a:ln>
            <a:solidFill>
              <a:srgbClr val="BDE2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11827538" y="4961435"/>
            <a:ext cx="1462793" cy="2231380"/>
          </a:xfrm>
          <a:prstGeom prst="rect">
            <a:avLst/>
          </a:prstGeom>
          <a:noFill/>
          <a:ln>
            <a:solidFill>
              <a:srgbClr val="BDE2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152509" y="3721791"/>
            <a:ext cx="4079963" cy="492443"/>
          </a:xfrm>
          <a:prstGeom prst="rect">
            <a:avLst/>
          </a:prstGeom>
          <a:noFill/>
        </p:spPr>
        <p:txBody>
          <a:bodyPr wrap="none" rtlCol="0">
            <a:spAutoFit/>
          </a:bodyPr>
          <a:lstStyle/>
          <a:p>
            <a:r>
              <a:rPr lang="en-US" dirty="0"/>
              <a:t>Citizen </a:t>
            </a:r>
            <a:r>
              <a:rPr lang="en-US" dirty="0" err="1"/>
              <a:t>Blockchain</a:t>
            </a:r>
            <a:r>
              <a:rPr lang="en-US" dirty="0"/>
              <a:t> Record</a:t>
            </a:r>
            <a:endParaRPr lang="en-GB" dirty="0"/>
          </a:p>
        </p:txBody>
      </p:sp>
      <p:sp>
        <p:nvSpPr>
          <p:cNvPr id="11" name="TextBox 10"/>
          <p:cNvSpPr txBox="1"/>
          <p:nvPr/>
        </p:nvSpPr>
        <p:spPr>
          <a:xfrm>
            <a:off x="1913749" y="7761806"/>
            <a:ext cx="11080277" cy="492443"/>
          </a:xfrm>
          <a:prstGeom prst="rect">
            <a:avLst/>
          </a:prstGeom>
          <a:noFill/>
          <a:ln>
            <a:solidFill>
              <a:srgbClr val="BDE2FB"/>
            </a:solidFill>
          </a:ln>
        </p:spPr>
        <p:txBody>
          <a:bodyPr wrap="none" rtlCol="0">
            <a:spAutoFit/>
          </a:bodyPr>
          <a:lstStyle/>
          <a:p>
            <a:r>
              <a:rPr lang="en-US" dirty="0"/>
              <a:t>Permissioned access, data private, access can be controlled by the citizen</a:t>
            </a:r>
            <a:endParaRPr lang="en-GB" dirty="0"/>
          </a:p>
        </p:txBody>
      </p:sp>
    </p:spTree>
    <p:extLst>
      <p:ext uri="{BB962C8B-B14F-4D97-AF65-F5344CB8AC3E}">
        <p14:creationId xmlns:p14="http://schemas.microsoft.com/office/powerpoint/2010/main" val="1185253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3594"/>
            <a:ext cx="14631989"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Shape 273"/>
          <p:cNvSpPr txBox="1">
            <a:spLocks/>
          </p:cNvSpPr>
          <p:nvPr/>
        </p:nvSpPr>
        <p:spPr>
          <a:xfrm>
            <a:off x="-920617" y="472988"/>
            <a:ext cx="14624050" cy="530226"/>
          </a:xfrm>
          <a:prstGeom prst="rect">
            <a:avLst/>
          </a:prstGeom>
        </p:spPr>
        <p:txBody>
          <a:bodyPr vert="horz" wrap="square" lIns="0" tIns="0" rIns="0" bIns="0" numCol="1" rtlCol="0" anchor="t" anchorCtr="0" compatLnSpc="1">
            <a:prstTxWarp prst="textNoShape">
              <a:avLst/>
            </a:prstTxWarp>
            <a:noAutofit/>
          </a:bodyPr>
          <a:lstStyle>
            <a:lvl1pPr algn="l" defTabSz="1094777" rtl="0" eaLnBrk="1" latinLnBrk="0" hangingPunct="1">
              <a:lnSpc>
                <a:spcPct val="90000"/>
              </a:lnSpc>
              <a:spcBef>
                <a:spcPct val="0"/>
              </a:spcBef>
              <a:buNone/>
              <a:defRPr sz="66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fontAlgn="auto">
              <a:spcAft>
                <a:spcPts val="0"/>
              </a:spcAft>
            </a:pPr>
            <a:r>
              <a:rPr lang="en-US" sz="3400" dirty="0">
                <a:solidFill>
                  <a:prstClr val="white"/>
                </a:solidFill>
                <a:latin typeface="Lubalin Demi for IBM"/>
              </a:rPr>
              <a:t>Emerging Economies: </a:t>
            </a:r>
            <a:r>
              <a:rPr lang="en-US" sz="3400" dirty="0" err="1">
                <a:solidFill>
                  <a:prstClr val="white"/>
                </a:solidFill>
                <a:latin typeface="Lubalin Demi for IBM"/>
              </a:rPr>
              <a:t>Blockchain</a:t>
            </a:r>
            <a:r>
              <a:rPr lang="en-US" sz="3400" dirty="0">
                <a:solidFill>
                  <a:prstClr val="white"/>
                </a:solidFill>
                <a:latin typeface="Lubalin Demi for IBM"/>
              </a:rPr>
              <a:t> for Social Impact examples</a:t>
            </a:r>
          </a:p>
        </p:txBody>
      </p:sp>
      <p:sp>
        <p:nvSpPr>
          <p:cNvPr id="2" name="TextBox 1"/>
          <p:cNvSpPr txBox="1"/>
          <p:nvPr/>
        </p:nvSpPr>
        <p:spPr>
          <a:xfrm>
            <a:off x="1726898" y="1420176"/>
            <a:ext cx="3144648" cy="2031325"/>
          </a:xfrm>
          <a:prstGeom prst="rect">
            <a:avLst/>
          </a:prstGeom>
          <a:noFill/>
          <a:ln>
            <a:solidFill>
              <a:srgbClr val="BDE2FB"/>
            </a:solidFill>
          </a:ln>
        </p:spPr>
        <p:txBody>
          <a:bodyPr wrap="square" lIns="91440" tIns="45720" rIns="91440" bIns="45720" rtlCol="0">
            <a:spAutoFit/>
          </a:bodyPr>
          <a:lstStyle/>
          <a:p>
            <a:r>
              <a:rPr lang="en-US" dirty="0">
                <a:solidFill>
                  <a:srgbClr val="FF9933"/>
                </a:solidFill>
              </a:rPr>
              <a:t>Financial inclusion</a:t>
            </a:r>
          </a:p>
          <a:p>
            <a:r>
              <a:rPr lang="en-US" sz="2000" dirty="0">
                <a:solidFill>
                  <a:srgbClr val="22EE35"/>
                </a:solidFill>
              </a:rPr>
              <a:t>World Wire</a:t>
            </a:r>
          </a:p>
          <a:p>
            <a:r>
              <a:rPr lang="en-US" sz="2000" dirty="0"/>
              <a:t>- P2P X border payments</a:t>
            </a:r>
          </a:p>
          <a:p>
            <a:r>
              <a:rPr lang="en-US" sz="2000" dirty="0" err="1">
                <a:solidFill>
                  <a:srgbClr val="22EE35"/>
                </a:solidFill>
              </a:rPr>
              <a:t>Twigga</a:t>
            </a:r>
            <a:r>
              <a:rPr lang="en-US" sz="2000" dirty="0">
                <a:solidFill>
                  <a:srgbClr val="22EE35"/>
                </a:solidFill>
              </a:rPr>
              <a:t> foods</a:t>
            </a:r>
          </a:p>
          <a:p>
            <a:r>
              <a:rPr lang="en-US" sz="2000" dirty="0"/>
              <a:t>- Microfinancing Kenyan</a:t>
            </a:r>
          </a:p>
          <a:p>
            <a:r>
              <a:rPr lang="en-US" sz="2000" dirty="0"/>
              <a:t>  kiosk owners</a:t>
            </a:r>
            <a:endParaRPr lang="en-GB" dirty="0"/>
          </a:p>
        </p:txBody>
      </p:sp>
      <p:sp>
        <p:nvSpPr>
          <p:cNvPr id="3" name="TextBox 2"/>
          <p:cNvSpPr txBox="1"/>
          <p:nvPr/>
        </p:nvSpPr>
        <p:spPr>
          <a:xfrm>
            <a:off x="9729147" y="1526192"/>
            <a:ext cx="3430747" cy="1723549"/>
          </a:xfrm>
          <a:prstGeom prst="rect">
            <a:avLst/>
          </a:prstGeom>
          <a:noFill/>
          <a:ln>
            <a:solidFill>
              <a:srgbClr val="BDE2FB"/>
            </a:solidFill>
          </a:ln>
        </p:spPr>
        <p:txBody>
          <a:bodyPr wrap="none" lIns="91440" tIns="45720" rIns="91440" bIns="45720" rtlCol="0">
            <a:spAutoFit/>
          </a:bodyPr>
          <a:lstStyle/>
          <a:p>
            <a:r>
              <a:rPr lang="en-US" dirty="0">
                <a:solidFill>
                  <a:srgbClr val="FF9933"/>
                </a:solidFill>
              </a:rPr>
              <a:t>Environment</a:t>
            </a:r>
          </a:p>
          <a:p>
            <a:r>
              <a:rPr lang="en-US" sz="2000" dirty="0">
                <a:solidFill>
                  <a:srgbClr val="22EE35"/>
                </a:solidFill>
              </a:rPr>
              <a:t>Energy Labs</a:t>
            </a:r>
          </a:p>
          <a:p>
            <a:r>
              <a:rPr lang="en-US" sz="2000" dirty="0"/>
              <a:t>- Carbon asset management</a:t>
            </a:r>
          </a:p>
          <a:p>
            <a:r>
              <a:rPr lang="en-US" sz="2000" dirty="0">
                <a:solidFill>
                  <a:srgbClr val="22EE35"/>
                </a:solidFill>
              </a:rPr>
              <a:t>Plastic Bank</a:t>
            </a:r>
          </a:p>
          <a:p>
            <a:r>
              <a:rPr lang="en-US" sz="2000" dirty="0"/>
              <a:t>- Sustainable plastics</a:t>
            </a:r>
          </a:p>
        </p:txBody>
      </p:sp>
      <p:sp>
        <p:nvSpPr>
          <p:cNvPr id="4" name="TextBox 3"/>
          <p:cNvSpPr txBox="1"/>
          <p:nvPr/>
        </p:nvSpPr>
        <p:spPr>
          <a:xfrm>
            <a:off x="5741588" y="1327843"/>
            <a:ext cx="3167852" cy="1107996"/>
          </a:xfrm>
          <a:prstGeom prst="rect">
            <a:avLst/>
          </a:prstGeom>
          <a:noFill/>
          <a:ln>
            <a:solidFill>
              <a:srgbClr val="BDE2FB"/>
            </a:solidFill>
          </a:ln>
        </p:spPr>
        <p:txBody>
          <a:bodyPr wrap="square" lIns="91440" tIns="45720" rIns="91440" bIns="45720" rtlCol="0">
            <a:spAutoFit/>
          </a:bodyPr>
          <a:lstStyle/>
          <a:p>
            <a:r>
              <a:rPr lang="en-US" dirty="0">
                <a:solidFill>
                  <a:srgbClr val="FF9933"/>
                </a:solidFill>
              </a:rPr>
              <a:t>Identity</a:t>
            </a:r>
          </a:p>
          <a:p>
            <a:r>
              <a:rPr lang="en-US" sz="2000" dirty="0" err="1">
                <a:solidFill>
                  <a:srgbClr val="22EE35"/>
                </a:solidFill>
              </a:rPr>
              <a:t>Sovrin</a:t>
            </a:r>
            <a:endParaRPr lang="en-US" sz="2000" dirty="0">
              <a:solidFill>
                <a:srgbClr val="22EE35"/>
              </a:solidFill>
            </a:endParaRPr>
          </a:p>
          <a:p>
            <a:r>
              <a:rPr lang="en-US" sz="2000" dirty="0"/>
              <a:t>- Self-sovereign digital ID</a:t>
            </a:r>
            <a:endParaRPr lang="en-GB" sz="2000" dirty="0"/>
          </a:p>
        </p:txBody>
      </p:sp>
      <p:sp>
        <p:nvSpPr>
          <p:cNvPr id="6" name="TextBox 5"/>
          <p:cNvSpPr txBox="1"/>
          <p:nvPr/>
        </p:nvSpPr>
        <p:spPr>
          <a:xfrm>
            <a:off x="2008955" y="5553603"/>
            <a:ext cx="3076483" cy="1107996"/>
          </a:xfrm>
          <a:prstGeom prst="rect">
            <a:avLst/>
          </a:prstGeom>
          <a:noFill/>
          <a:ln>
            <a:solidFill>
              <a:srgbClr val="BDE2FB"/>
            </a:solidFill>
          </a:ln>
        </p:spPr>
        <p:txBody>
          <a:bodyPr wrap="none" lIns="91440" tIns="45720" rIns="91440" bIns="45720" rtlCol="0">
            <a:spAutoFit/>
          </a:bodyPr>
          <a:lstStyle/>
          <a:p>
            <a:r>
              <a:rPr lang="en-US" dirty="0">
                <a:solidFill>
                  <a:srgbClr val="FF9933"/>
                </a:solidFill>
              </a:rPr>
              <a:t>Food safety</a:t>
            </a:r>
          </a:p>
          <a:p>
            <a:r>
              <a:rPr lang="en-US" sz="2000" dirty="0">
                <a:solidFill>
                  <a:srgbClr val="22EE35"/>
                </a:solidFill>
              </a:rPr>
              <a:t>IBM Food Trust</a:t>
            </a:r>
          </a:p>
          <a:p>
            <a:r>
              <a:rPr lang="en-US" sz="2000" dirty="0"/>
              <a:t>- Facilitate small Growers</a:t>
            </a:r>
            <a:endParaRPr lang="en-GB" dirty="0"/>
          </a:p>
        </p:txBody>
      </p:sp>
      <p:sp>
        <p:nvSpPr>
          <p:cNvPr id="7" name="TextBox 6"/>
          <p:cNvSpPr txBox="1"/>
          <p:nvPr/>
        </p:nvSpPr>
        <p:spPr>
          <a:xfrm>
            <a:off x="9729147" y="5573944"/>
            <a:ext cx="3730508" cy="1107996"/>
          </a:xfrm>
          <a:prstGeom prst="rect">
            <a:avLst/>
          </a:prstGeom>
          <a:noFill/>
          <a:ln>
            <a:solidFill>
              <a:srgbClr val="BDE2FB"/>
            </a:solidFill>
          </a:ln>
        </p:spPr>
        <p:txBody>
          <a:bodyPr wrap="none" lIns="91440" tIns="45720" rIns="91440" bIns="45720" rtlCol="0">
            <a:spAutoFit/>
          </a:bodyPr>
          <a:lstStyle/>
          <a:p>
            <a:r>
              <a:rPr lang="en-US" dirty="0">
                <a:solidFill>
                  <a:srgbClr val="FF9933"/>
                </a:solidFill>
              </a:rPr>
              <a:t>Public records</a:t>
            </a:r>
          </a:p>
          <a:p>
            <a:r>
              <a:rPr lang="en-US" sz="2000" dirty="0">
                <a:solidFill>
                  <a:srgbClr val="22EE35"/>
                </a:solidFill>
              </a:rPr>
              <a:t>Kenyan Government</a:t>
            </a:r>
          </a:p>
          <a:p>
            <a:r>
              <a:rPr lang="en-US" sz="2000" dirty="0"/>
              <a:t>- Real estate, health, education</a:t>
            </a:r>
          </a:p>
        </p:txBody>
      </p:sp>
      <p:sp>
        <p:nvSpPr>
          <p:cNvPr id="8" name="TextBox 7"/>
          <p:cNvSpPr txBox="1"/>
          <p:nvPr/>
        </p:nvSpPr>
        <p:spPr>
          <a:xfrm>
            <a:off x="10171579" y="3815258"/>
            <a:ext cx="3682418" cy="1138773"/>
          </a:xfrm>
          <a:prstGeom prst="rect">
            <a:avLst/>
          </a:prstGeom>
          <a:noFill/>
          <a:ln>
            <a:solidFill>
              <a:srgbClr val="BDE2FB"/>
            </a:solidFill>
          </a:ln>
        </p:spPr>
        <p:txBody>
          <a:bodyPr wrap="none" lIns="91440" tIns="45720" rIns="91440" bIns="45720" rtlCol="0">
            <a:spAutoFit/>
          </a:bodyPr>
          <a:lstStyle/>
          <a:p>
            <a:r>
              <a:rPr lang="en-US" dirty="0">
                <a:solidFill>
                  <a:srgbClr val="FF9933"/>
                </a:solidFill>
              </a:rPr>
              <a:t>SME trade finance</a:t>
            </a:r>
          </a:p>
          <a:p>
            <a:r>
              <a:rPr lang="en-US" sz="2100" dirty="0" err="1">
                <a:solidFill>
                  <a:srgbClr val="22EE35"/>
                </a:solidFill>
              </a:rPr>
              <a:t>we.trade</a:t>
            </a:r>
            <a:endParaRPr lang="en-US" sz="2100" dirty="0">
              <a:solidFill>
                <a:srgbClr val="22EE35"/>
              </a:solidFill>
            </a:endParaRPr>
          </a:p>
          <a:p>
            <a:r>
              <a:rPr lang="en-US" sz="2100" dirty="0"/>
              <a:t>- Facilitate cross border trade</a:t>
            </a:r>
            <a:endParaRPr lang="en-GB" dirty="0"/>
          </a:p>
        </p:txBody>
      </p:sp>
      <p:sp>
        <p:nvSpPr>
          <p:cNvPr id="9" name="TextBox 8"/>
          <p:cNvSpPr txBox="1"/>
          <p:nvPr/>
        </p:nvSpPr>
        <p:spPr>
          <a:xfrm>
            <a:off x="-1745671" y="2327566"/>
            <a:ext cx="184731" cy="492443"/>
          </a:xfrm>
          <a:prstGeom prst="rect">
            <a:avLst/>
          </a:prstGeom>
          <a:noFill/>
        </p:spPr>
        <p:txBody>
          <a:bodyPr wrap="none" lIns="91440" tIns="45720" rIns="91440" bIns="45720" rtlCol="0">
            <a:spAutoFit/>
          </a:bodyPr>
          <a:lstStyle/>
          <a:p>
            <a:endParaRPr lang="en-GB" dirty="0"/>
          </a:p>
        </p:txBody>
      </p:sp>
      <p:pic>
        <p:nvPicPr>
          <p:cNvPr id="15" name="Picture 14">
            <a:extLst>
              <a:ext uri="{FF2B5EF4-FFF2-40B4-BE49-F238E27FC236}">
                <a16:creationId xmlns:a16="http://schemas.microsoft.com/office/drawing/2014/main" id="{D63B7FAA-C294-4F2B-8E83-BC473F640A74}"/>
              </a:ext>
            </a:extLst>
          </p:cNvPr>
          <p:cNvPicPr>
            <a:picLocks noChangeAspect="1"/>
          </p:cNvPicPr>
          <p:nvPr/>
        </p:nvPicPr>
        <p:blipFill>
          <a:blip r:embed="rId3"/>
          <a:stretch>
            <a:fillRect/>
          </a:stretch>
        </p:blipFill>
        <p:spPr>
          <a:xfrm>
            <a:off x="5221278" y="2607076"/>
            <a:ext cx="4208472" cy="4208472"/>
          </a:xfrm>
          <a:prstGeom prst="rect">
            <a:avLst/>
          </a:prstGeom>
        </p:spPr>
      </p:pic>
      <p:sp>
        <p:nvSpPr>
          <p:cNvPr id="10" name="TextBox 9"/>
          <p:cNvSpPr txBox="1"/>
          <p:nvPr/>
        </p:nvSpPr>
        <p:spPr>
          <a:xfrm>
            <a:off x="874127" y="3648996"/>
            <a:ext cx="3541803" cy="1723549"/>
          </a:xfrm>
          <a:prstGeom prst="rect">
            <a:avLst/>
          </a:prstGeom>
          <a:noFill/>
          <a:ln>
            <a:solidFill>
              <a:srgbClr val="BDE2FB"/>
            </a:solidFill>
          </a:ln>
        </p:spPr>
        <p:txBody>
          <a:bodyPr wrap="none" rtlCol="0">
            <a:spAutoFit/>
          </a:bodyPr>
          <a:lstStyle/>
          <a:p>
            <a:r>
              <a:rPr lang="en-US" dirty="0">
                <a:solidFill>
                  <a:srgbClr val="FF9933"/>
                </a:solidFill>
              </a:rPr>
              <a:t>Health</a:t>
            </a:r>
          </a:p>
          <a:p>
            <a:r>
              <a:rPr lang="en-US" sz="2000" dirty="0">
                <a:solidFill>
                  <a:srgbClr val="22EE35"/>
                </a:solidFill>
              </a:rPr>
              <a:t>FDA </a:t>
            </a:r>
          </a:p>
          <a:p>
            <a:r>
              <a:rPr lang="en-US" sz="2000" dirty="0"/>
              <a:t>- Health records</a:t>
            </a:r>
          </a:p>
          <a:p>
            <a:r>
              <a:rPr lang="en-US" sz="2000" dirty="0">
                <a:solidFill>
                  <a:srgbClr val="22EE35"/>
                </a:solidFill>
              </a:rPr>
              <a:t>Pharma supply chain</a:t>
            </a:r>
          </a:p>
          <a:p>
            <a:r>
              <a:rPr lang="en-US" sz="2000" dirty="0"/>
              <a:t>- Avoid counterfeit medication</a:t>
            </a:r>
          </a:p>
        </p:txBody>
      </p:sp>
      <p:sp>
        <p:nvSpPr>
          <p:cNvPr id="19" name="TextBox 18"/>
          <p:cNvSpPr txBox="1"/>
          <p:nvPr/>
        </p:nvSpPr>
        <p:spPr>
          <a:xfrm>
            <a:off x="582322" y="7029271"/>
            <a:ext cx="13486384" cy="1200329"/>
          </a:xfrm>
          <a:prstGeom prst="rect">
            <a:avLst/>
          </a:prstGeom>
          <a:noFill/>
          <a:ln>
            <a:solidFill>
              <a:srgbClr val="BDE2FB"/>
            </a:solidFill>
          </a:ln>
        </p:spPr>
        <p:txBody>
          <a:bodyPr wrap="none" rtlCol="0">
            <a:spAutoFit/>
          </a:bodyPr>
          <a:lstStyle/>
          <a:p>
            <a:pPr algn="ctr"/>
            <a:r>
              <a:rPr lang="en-US" dirty="0"/>
              <a:t>“In emerging markets, the lack or immaturity of certain essential public services could allow</a:t>
            </a:r>
          </a:p>
          <a:p>
            <a:pPr algn="ctr"/>
            <a:r>
              <a:rPr lang="en-US" dirty="0"/>
              <a:t> governments to leapfrog ahead to help policymakers achieve their aims”</a:t>
            </a:r>
          </a:p>
          <a:p>
            <a:pPr algn="ctr"/>
            <a:r>
              <a:rPr lang="en-US" sz="2000" dirty="0"/>
              <a:t>E&amp;Y – How </a:t>
            </a:r>
            <a:r>
              <a:rPr lang="en-US" sz="2000" dirty="0" err="1"/>
              <a:t>Blockchain</a:t>
            </a:r>
            <a:r>
              <a:rPr lang="en-US" sz="2000" dirty="0"/>
              <a:t> can help create better public services</a:t>
            </a:r>
            <a:endParaRPr lang="en-GB" sz="2000" dirty="0">
              <a:solidFill>
                <a:srgbClr val="F3FAFF"/>
              </a:solidFill>
            </a:endParaRPr>
          </a:p>
        </p:txBody>
      </p:sp>
    </p:spTree>
    <p:extLst>
      <p:ext uri="{BB962C8B-B14F-4D97-AF65-F5344CB8AC3E}">
        <p14:creationId xmlns:p14="http://schemas.microsoft.com/office/powerpoint/2010/main" val="175593779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4631988"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54994" y="435207"/>
            <a:ext cx="12466917" cy="480559"/>
          </a:xfrm>
          <a:prstGeom prst="rect">
            <a:avLst/>
          </a:prstGeom>
        </p:spPr>
        <p:txBody>
          <a:bodyPr vert="horz" lIns="82574" tIns="41288" rIns="82574" bIns="41288" rtlCol="0" anchor="t">
            <a:noAutofit/>
          </a:bodyPr>
          <a:lstStyle>
            <a:lvl1pPr marR="22289" algn="l" defTabSz="227832" rtl="0" eaLnBrk="1" latinLnBrk="0" hangingPunct="1">
              <a:lnSpc>
                <a:spcPct val="80000"/>
              </a:lnSpc>
              <a:spcBef>
                <a:spcPct val="0"/>
              </a:spcBef>
              <a:buNone/>
              <a:defRPr sz="4400" b="1" i="0" strike="noStrike" kern="1200" spc="-61">
                <a:solidFill>
                  <a:srgbClr val="FFFFFF"/>
                </a:solidFill>
                <a:uFill>
                  <a:solidFill>
                    <a:srgbClr val="5E5E5E"/>
                  </a:solidFill>
                </a:uFill>
                <a:latin typeface="Helvetica Neue"/>
                <a:ea typeface="Helvetica Neue"/>
                <a:cs typeface="Helvetica Neue"/>
                <a:sym typeface="Helvetica Neue"/>
              </a:defRPr>
            </a:lvl1pPr>
          </a:lstStyle>
          <a:p>
            <a:pPr algn="ctr" fontAlgn="auto">
              <a:lnSpc>
                <a:spcPct val="110000"/>
              </a:lnSpc>
              <a:spcAft>
                <a:spcPts val="0"/>
              </a:spcAft>
            </a:pPr>
            <a:r>
              <a:rPr lang="en-US" sz="3600" b="0" dirty="0">
                <a:solidFill>
                  <a:prstClr val="white"/>
                </a:solidFill>
              </a:rPr>
              <a:t>Finally…Government’s  Role in Enabling </a:t>
            </a:r>
            <a:r>
              <a:rPr lang="en-US" sz="3600" b="0" dirty="0" err="1">
                <a:solidFill>
                  <a:prstClr val="white"/>
                </a:solidFill>
              </a:rPr>
              <a:t>Blockchain</a:t>
            </a:r>
            <a:r>
              <a:rPr lang="en-US" sz="3600" b="0" dirty="0">
                <a:solidFill>
                  <a:prstClr val="white"/>
                </a:solidFill>
              </a:rPr>
              <a:t> Projects</a:t>
            </a:r>
          </a:p>
        </p:txBody>
      </p:sp>
      <p:graphicFrame>
        <p:nvGraphicFramePr>
          <p:cNvPr id="11" name="Table 10"/>
          <p:cNvGraphicFramePr>
            <a:graphicFrameLocks noGrp="1"/>
          </p:cNvGraphicFramePr>
          <p:nvPr>
            <p:extLst>
              <p:ext uri="{D42A27DB-BD31-4B8C-83A1-F6EECF244321}">
                <p14:modId xmlns:p14="http://schemas.microsoft.com/office/powerpoint/2010/main" val="645611428"/>
              </p:ext>
            </p:extLst>
          </p:nvPr>
        </p:nvGraphicFramePr>
        <p:xfrm>
          <a:off x="647700" y="5758793"/>
          <a:ext cx="13570208" cy="1860550"/>
        </p:xfrm>
        <a:graphic>
          <a:graphicData uri="http://schemas.openxmlformats.org/drawingml/2006/table">
            <a:tbl>
              <a:tblPr firstRow="1" bandRow="1">
                <a:tableStyleId>{5C22544A-7EE6-4342-B048-85BDC9FD1C3A}</a:tableStyleId>
              </a:tblPr>
              <a:tblGrid>
                <a:gridCol w="3392552">
                  <a:extLst>
                    <a:ext uri="{9D8B030D-6E8A-4147-A177-3AD203B41FA5}">
                      <a16:colId xmlns:a16="http://schemas.microsoft.com/office/drawing/2014/main" val="20000"/>
                    </a:ext>
                  </a:extLst>
                </a:gridCol>
                <a:gridCol w="3392552">
                  <a:extLst>
                    <a:ext uri="{9D8B030D-6E8A-4147-A177-3AD203B41FA5}">
                      <a16:colId xmlns:a16="http://schemas.microsoft.com/office/drawing/2014/main" val="20001"/>
                    </a:ext>
                  </a:extLst>
                </a:gridCol>
                <a:gridCol w="3392552">
                  <a:extLst>
                    <a:ext uri="{9D8B030D-6E8A-4147-A177-3AD203B41FA5}">
                      <a16:colId xmlns:a16="http://schemas.microsoft.com/office/drawing/2014/main" val="20002"/>
                    </a:ext>
                  </a:extLst>
                </a:gridCol>
                <a:gridCol w="3392552">
                  <a:extLst>
                    <a:ext uri="{9D8B030D-6E8A-4147-A177-3AD203B41FA5}">
                      <a16:colId xmlns:a16="http://schemas.microsoft.com/office/drawing/2014/main" val="20003"/>
                    </a:ext>
                  </a:extLst>
                </a:gridCol>
              </a:tblGrid>
              <a:tr h="1860550">
                <a:tc>
                  <a:txBody>
                    <a:bodyPr/>
                    <a:lstStyle/>
                    <a:p>
                      <a:pPr marL="0" marR="0" indent="0" algn="l" defTabSz="1094778" rtl="0" eaLnBrk="1" fontAlgn="auto" latinLnBrk="0" hangingPunct="1">
                        <a:lnSpc>
                          <a:spcPct val="100000"/>
                        </a:lnSpc>
                        <a:spcBef>
                          <a:spcPts val="0"/>
                        </a:spcBef>
                        <a:spcAft>
                          <a:spcPts val="0"/>
                        </a:spcAft>
                        <a:buClrTx/>
                        <a:buSzTx/>
                        <a:buFontTx/>
                        <a:buNone/>
                        <a:tabLst/>
                        <a:defRPr/>
                      </a:pPr>
                      <a:r>
                        <a:rPr lang="en-US" dirty="0"/>
                        <a:t>Providing efficiencies for the government and an enhanced citizen experience</a:t>
                      </a:r>
                    </a:p>
                    <a:p>
                      <a:endParaRPr lang="en-GB" dirty="0"/>
                    </a:p>
                  </a:txBody>
                  <a:tcPr>
                    <a:noFill/>
                  </a:tcPr>
                </a:tc>
                <a:tc>
                  <a:txBody>
                    <a:bodyPr/>
                    <a:lstStyle/>
                    <a:p>
                      <a:pPr marL="0" marR="0" indent="0" algn="l" defTabSz="1094778" rtl="0" eaLnBrk="1" fontAlgn="auto" latinLnBrk="0" hangingPunct="1">
                        <a:lnSpc>
                          <a:spcPct val="100000"/>
                        </a:lnSpc>
                        <a:spcBef>
                          <a:spcPts val="0"/>
                        </a:spcBef>
                        <a:spcAft>
                          <a:spcPts val="0"/>
                        </a:spcAft>
                        <a:buClrTx/>
                        <a:buSzTx/>
                        <a:buFontTx/>
                        <a:buNone/>
                        <a:tabLst/>
                        <a:defRPr/>
                      </a:pPr>
                      <a:r>
                        <a:rPr lang="en-US" dirty="0"/>
                        <a:t>Facilitating collaboration across ecosystem(s) within and across industries</a:t>
                      </a:r>
                    </a:p>
                    <a:p>
                      <a:endParaRPr lang="en-GB" dirty="0"/>
                    </a:p>
                  </a:txBody>
                  <a:tcPr>
                    <a:noFill/>
                  </a:tcPr>
                </a:tc>
                <a:tc>
                  <a:txBody>
                    <a:bodyPr/>
                    <a:lstStyle/>
                    <a:p>
                      <a:pPr marL="0" marR="0" indent="0" algn="l" defTabSz="1094778" rtl="0" eaLnBrk="1" fontAlgn="auto" latinLnBrk="0" hangingPunct="1">
                        <a:lnSpc>
                          <a:spcPct val="100000"/>
                        </a:lnSpc>
                        <a:spcBef>
                          <a:spcPts val="0"/>
                        </a:spcBef>
                        <a:spcAft>
                          <a:spcPts val="0"/>
                        </a:spcAft>
                        <a:buClrTx/>
                        <a:buSzTx/>
                        <a:buFontTx/>
                        <a:buNone/>
                        <a:tabLst/>
                        <a:defRPr/>
                      </a:pPr>
                      <a:r>
                        <a:rPr lang="en-US" dirty="0"/>
                        <a:t>To review, and if needed update, regulation and policies impacting the use case</a:t>
                      </a:r>
                    </a:p>
                    <a:p>
                      <a:endParaRPr lang="en-GB" dirty="0"/>
                    </a:p>
                  </a:txBody>
                  <a:tcPr>
                    <a:noFill/>
                  </a:tcPr>
                </a:tc>
                <a:tc>
                  <a:txBody>
                    <a:bodyPr/>
                    <a:lstStyle/>
                    <a:p>
                      <a:pPr marL="0" marR="0" indent="0" algn="l" defTabSz="1094778" rtl="0" eaLnBrk="1" fontAlgn="auto" latinLnBrk="0" hangingPunct="1">
                        <a:lnSpc>
                          <a:spcPct val="100000"/>
                        </a:lnSpc>
                        <a:spcBef>
                          <a:spcPts val="0"/>
                        </a:spcBef>
                        <a:spcAft>
                          <a:spcPts val="0"/>
                        </a:spcAft>
                        <a:buClrTx/>
                        <a:buSzTx/>
                        <a:buFontTx/>
                        <a:buNone/>
                        <a:tabLst/>
                        <a:defRPr/>
                      </a:pPr>
                      <a:r>
                        <a:rPr lang="en-US" dirty="0"/>
                        <a:t>Educating different levels of government, private sector and citizens</a:t>
                      </a:r>
                      <a:endParaRPr lang="en-GB" dirty="0"/>
                    </a:p>
                    <a:p>
                      <a:endParaRPr lang="en-GB" dirty="0"/>
                    </a:p>
                  </a:txBody>
                  <a:tcPr>
                    <a:noFill/>
                  </a:tcPr>
                </a:tc>
                <a:extLst>
                  <a:ext uri="{0D108BD9-81ED-4DB2-BD59-A6C34878D82A}">
                    <a16:rowId xmlns:a16="http://schemas.microsoft.com/office/drawing/2014/main" val="10000"/>
                  </a:ext>
                </a:extLst>
              </a:tr>
            </a:tbl>
          </a:graphicData>
        </a:graphic>
      </p:graphicFrame>
      <p:grpSp>
        <p:nvGrpSpPr>
          <p:cNvPr id="16" name="Group 15"/>
          <p:cNvGrpSpPr/>
          <p:nvPr/>
        </p:nvGrpSpPr>
        <p:grpSpPr>
          <a:xfrm>
            <a:off x="647700" y="2043606"/>
            <a:ext cx="13506450" cy="3467099"/>
            <a:chOff x="647700" y="1428751"/>
            <a:chExt cx="13506450" cy="3467099"/>
          </a:xfrm>
        </p:grpSpPr>
        <p:sp>
          <p:nvSpPr>
            <p:cNvPr id="7" name="Rounded Rectangle 6"/>
            <p:cNvSpPr/>
            <p:nvPr/>
          </p:nvSpPr>
          <p:spPr>
            <a:xfrm>
              <a:off x="647700" y="3981450"/>
              <a:ext cx="3333750" cy="895350"/>
            </a:xfrm>
            <a:prstGeom prst="roundRect">
              <a:avLst/>
            </a:prstGeom>
            <a:solidFill>
              <a:srgbClr val="0B5E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Own projects</a:t>
              </a:r>
              <a:endParaRPr lang="en-GB" dirty="0"/>
            </a:p>
          </p:txBody>
        </p:sp>
        <p:sp>
          <p:nvSpPr>
            <p:cNvPr id="12" name="Rounded Rectangle 11"/>
            <p:cNvSpPr/>
            <p:nvPr/>
          </p:nvSpPr>
          <p:spPr>
            <a:xfrm>
              <a:off x="4119840" y="4000500"/>
              <a:ext cx="3194566" cy="895350"/>
            </a:xfrm>
            <a:prstGeom prst="roundRect">
              <a:avLst/>
            </a:prstGeom>
            <a:solidFill>
              <a:srgbClr val="0B5E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Facilitating collaboration</a:t>
              </a:r>
              <a:endParaRPr lang="en-GB" dirty="0"/>
            </a:p>
          </p:txBody>
        </p:sp>
        <p:sp>
          <p:nvSpPr>
            <p:cNvPr id="13" name="Rounded Rectangle 12"/>
            <p:cNvSpPr/>
            <p:nvPr/>
          </p:nvSpPr>
          <p:spPr>
            <a:xfrm>
              <a:off x="7473434" y="4000500"/>
              <a:ext cx="3249984" cy="895350"/>
            </a:xfrm>
            <a:prstGeom prst="roundRect">
              <a:avLst/>
            </a:prstGeom>
            <a:solidFill>
              <a:srgbClr val="0B5E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Regulation / policy reviewer</a:t>
              </a:r>
              <a:endParaRPr lang="en-GB" dirty="0"/>
            </a:p>
          </p:txBody>
        </p:sp>
        <p:sp>
          <p:nvSpPr>
            <p:cNvPr id="14" name="Rounded Rectangle 13"/>
            <p:cNvSpPr/>
            <p:nvPr/>
          </p:nvSpPr>
          <p:spPr>
            <a:xfrm>
              <a:off x="10889673" y="4000500"/>
              <a:ext cx="3264477" cy="895350"/>
            </a:xfrm>
            <a:prstGeom prst="roundRect">
              <a:avLst/>
            </a:prstGeom>
            <a:solidFill>
              <a:srgbClr val="0B5E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Educator</a:t>
              </a:r>
              <a:endParaRPr lang="en-GB" dirty="0"/>
            </a:p>
          </p:txBody>
        </p:sp>
        <p:grpSp>
          <p:nvGrpSpPr>
            <p:cNvPr id="15" name="Group 14"/>
            <p:cNvGrpSpPr/>
            <p:nvPr/>
          </p:nvGrpSpPr>
          <p:grpSpPr>
            <a:xfrm>
              <a:off x="647700" y="1428751"/>
              <a:ext cx="13506450" cy="2468234"/>
              <a:chOff x="647700" y="1428751"/>
              <a:chExt cx="13506450" cy="2468234"/>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9673" y="1448511"/>
                <a:ext cx="3264477" cy="2448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448511"/>
                <a:ext cx="3333750" cy="2448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840" y="1428751"/>
                <a:ext cx="3353594" cy="246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6377" y="1428751"/>
                <a:ext cx="3097042" cy="246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837388027"/>
      </p:ext>
    </p:extLst>
  </p:cSld>
  <p:clrMapOvr>
    <a:masterClrMapping/>
  </p:clrMapOvr>
</p:sld>
</file>

<file path=ppt/theme/theme1.xml><?xml version="1.0" encoding="utf-8"?>
<a:theme xmlns:a="http://schemas.openxmlformats.org/drawingml/2006/main" name="IBM_2015GTO_16x9">
  <a:themeElements>
    <a:clrScheme name="SC_Shanghai_template_16x9 1">
      <a:dk1>
        <a:srgbClr val="000000"/>
      </a:dk1>
      <a:lt1>
        <a:srgbClr val="FFFFFF"/>
      </a:lt1>
      <a:dk2>
        <a:srgbClr val="000000"/>
      </a:dk2>
      <a:lt2>
        <a:srgbClr val="808080"/>
      </a:lt2>
      <a:accent1>
        <a:srgbClr val="7889FB"/>
      </a:accent1>
      <a:accent2>
        <a:srgbClr val="71BFC5"/>
      </a:accent2>
      <a:accent3>
        <a:srgbClr val="FFFFFF"/>
      </a:accent3>
      <a:accent4>
        <a:srgbClr val="000000"/>
      </a:accent4>
      <a:accent5>
        <a:srgbClr val="BEC4FD"/>
      </a:accent5>
      <a:accent6>
        <a:srgbClr val="66ADB2"/>
      </a:accent6>
      <a:hlink>
        <a:srgbClr val="009999"/>
      </a:hlink>
      <a:folHlink>
        <a:srgbClr val="99CC00"/>
      </a:folHlink>
    </a:clrScheme>
    <a:fontScheme name="SC_Shanghai_template_16x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w="76200" cap="rnd" cmpd="sng" algn="ctr">
          <a:solidFill>
            <a:srgbClr val="9ADA3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9050" cap="rnd" cmpd="sng" algn="ctr">
          <a:solidFill>
            <a:schemeClr val="accent4">
              <a:lumMod val="95000"/>
              <a:lumOff val="5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SC_Shanghai_template_16x9 1">
        <a:dk1>
          <a:srgbClr val="000000"/>
        </a:dk1>
        <a:lt1>
          <a:srgbClr val="FFFFFF"/>
        </a:lt1>
        <a:dk2>
          <a:srgbClr val="000000"/>
        </a:dk2>
        <a:lt2>
          <a:srgbClr val="808080"/>
        </a:lt2>
        <a:accent1>
          <a:srgbClr val="7889FB"/>
        </a:accent1>
        <a:accent2>
          <a:srgbClr val="71BFC5"/>
        </a:accent2>
        <a:accent3>
          <a:srgbClr val="FFFFFF"/>
        </a:accent3>
        <a:accent4>
          <a:srgbClr val="000000"/>
        </a:accent4>
        <a:accent5>
          <a:srgbClr val="BEC4FD"/>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_Shanghai_template_16x9 2">
        <a:dk1>
          <a:srgbClr val="FFFFFF"/>
        </a:dk1>
        <a:lt1>
          <a:srgbClr val="FFFFFF"/>
        </a:lt1>
        <a:dk2>
          <a:srgbClr val="FFFFFF"/>
        </a:dk2>
        <a:lt2>
          <a:srgbClr val="808080"/>
        </a:lt2>
        <a:accent1>
          <a:srgbClr val="7889FB"/>
        </a:accent1>
        <a:accent2>
          <a:srgbClr val="71BFC5"/>
        </a:accent2>
        <a:accent3>
          <a:srgbClr val="FFFFFF"/>
        </a:accent3>
        <a:accent4>
          <a:srgbClr val="DADADA"/>
        </a:accent4>
        <a:accent5>
          <a:srgbClr val="BEC4FD"/>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IBM Satelli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588_IBM_Blockchain_MasterTemplate_101017">
  <a:themeElements>
    <a:clrScheme name="Custom 4">
      <a:dk1>
        <a:sysClr val="windowText" lastClr="000000"/>
      </a:dk1>
      <a:lt1>
        <a:sysClr val="window" lastClr="FFFFFF"/>
      </a:lt1>
      <a:dk2>
        <a:srgbClr val="003BC9"/>
      </a:dk2>
      <a:lt2>
        <a:srgbClr val="FFFFFF"/>
      </a:lt2>
      <a:accent1>
        <a:srgbClr val="272727"/>
      </a:accent1>
      <a:accent2>
        <a:srgbClr val="5FC8F1"/>
      </a:accent2>
      <a:accent3>
        <a:srgbClr val="C6C6C6"/>
      </a:accent3>
      <a:accent4>
        <a:srgbClr val="0064FF"/>
      </a:accent4>
      <a:accent5>
        <a:srgbClr val="626262"/>
      </a:accent5>
      <a:accent6>
        <a:srgbClr val="EAEAEA"/>
      </a:accent6>
      <a:hlink>
        <a:srgbClr val="5FC8F1"/>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rgbClr val="FF000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1_SC_Shanghai_template_16x9">
  <a:themeElements>
    <a:clrScheme name="SC_Shanghai_template_16x9 1">
      <a:dk1>
        <a:srgbClr val="000000"/>
      </a:dk1>
      <a:lt1>
        <a:srgbClr val="FFFFFF"/>
      </a:lt1>
      <a:dk2>
        <a:srgbClr val="000000"/>
      </a:dk2>
      <a:lt2>
        <a:srgbClr val="808080"/>
      </a:lt2>
      <a:accent1>
        <a:srgbClr val="7889FB"/>
      </a:accent1>
      <a:accent2>
        <a:srgbClr val="71BFC5"/>
      </a:accent2>
      <a:accent3>
        <a:srgbClr val="FFFFFF"/>
      </a:accent3>
      <a:accent4>
        <a:srgbClr val="000000"/>
      </a:accent4>
      <a:accent5>
        <a:srgbClr val="BEC4FD"/>
      </a:accent5>
      <a:accent6>
        <a:srgbClr val="66ADB2"/>
      </a:accent6>
      <a:hlink>
        <a:srgbClr val="009999"/>
      </a:hlink>
      <a:folHlink>
        <a:srgbClr val="99CC00"/>
      </a:folHlink>
    </a:clrScheme>
    <a:fontScheme name="SC_Shanghai_template_16x9">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96963"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hlink"/>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96963"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hlink"/>
            </a:solidFill>
            <a:effectLst/>
            <a:latin typeface="Arial" charset="0"/>
            <a:ea typeface="Arial" charset="0"/>
            <a:cs typeface="Arial" charset="0"/>
          </a:defRPr>
        </a:defPPr>
      </a:lstStyle>
    </a:lnDef>
  </a:objectDefaults>
  <a:extraClrSchemeLst>
    <a:extraClrScheme>
      <a:clrScheme name="SC_Shanghai_template_16x9 1">
        <a:dk1>
          <a:srgbClr val="000000"/>
        </a:dk1>
        <a:lt1>
          <a:srgbClr val="FFFFFF"/>
        </a:lt1>
        <a:dk2>
          <a:srgbClr val="000000"/>
        </a:dk2>
        <a:lt2>
          <a:srgbClr val="808080"/>
        </a:lt2>
        <a:accent1>
          <a:srgbClr val="7889FB"/>
        </a:accent1>
        <a:accent2>
          <a:srgbClr val="71BFC5"/>
        </a:accent2>
        <a:accent3>
          <a:srgbClr val="FFFFFF"/>
        </a:accent3>
        <a:accent4>
          <a:srgbClr val="000000"/>
        </a:accent4>
        <a:accent5>
          <a:srgbClr val="BEC4FD"/>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_Shanghai_template_16x9 2">
        <a:dk1>
          <a:srgbClr val="FFFFFF"/>
        </a:dk1>
        <a:lt1>
          <a:srgbClr val="FFFFFF"/>
        </a:lt1>
        <a:dk2>
          <a:srgbClr val="FFFFFF"/>
        </a:dk2>
        <a:lt2>
          <a:srgbClr val="808080"/>
        </a:lt2>
        <a:accent1>
          <a:srgbClr val="7889FB"/>
        </a:accent1>
        <a:accent2>
          <a:srgbClr val="71BFC5"/>
        </a:accent2>
        <a:accent3>
          <a:srgbClr val="FFFFFF"/>
        </a:accent3>
        <a:accent4>
          <a:srgbClr val="DADADA"/>
        </a:accent4>
        <a:accent5>
          <a:srgbClr val="BEC4FD"/>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Cloud_Pres_Template_Nov2015_Final">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solidFill>
              <a:schemeClr val="bg1"/>
            </a:solidFill>
          </a:defRPr>
        </a:defPPr>
      </a:lstStyle>
    </a:txDef>
  </a:objectDefaults>
  <a:extraClrSchemeLst/>
</a:theme>
</file>

<file path=ppt/theme/theme6.xml><?xml version="1.0" encoding="utf-8"?>
<a:theme xmlns:a="http://schemas.openxmlformats.org/drawingml/2006/main" name="Cloud_Pres_Template_Nov2015_Final">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solidFill>
              <a:schemeClr val="bg1"/>
            </a:solidFill>
          </a:defRPr>
        </a:defPPr>
      </a:lstStyle>
    </a:txDef>
  </a:objectDefaults>
  <a:extraClrSchemeLst/>
</a:theme>
</file>

<file path=ppt/theme/theme7.xml><?xml version="1.0" encoding="utf-8"?>
<a:theme xmlns:a="http://schemas.openxmlformats.org/drawingml/2006/main" name="10_Cloud_Pres_Template_Nov2015_Final">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solidFill>
              <a:schemeClr val="bg1"/>
            </a:solidFill>
          </a:defRPr>
        </a:defPPr>
      </a:lstStyle>
    </a:txDef>
  </a:objectDefaults>
  <a:extraClrSchemeLst/>
</a:theme>
</file>

<file path=ppt/theme/theme8.xml><?xml version="1.0" encoding="utf-8"?>
<a:theme xmlns:a="http://schemas.openxmlformats.org/drawingml/2006/main" name="6_Office Theme">
  <a:themeElements>
    <a:clrScheme name="Office Theme">
      <a:dk1>
        <a:srgbClr val="000000"/>
      </a:dk1>
      <a:lt1>
        <a:srgbClr val="0070C0"/>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blk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docProps/app.xml><?xml version="1.0" encoding="utf-8"?>
<Properties xmlns="http://schemas.openxmlformats.org/officeDocument/2006/extended-properties" xmlns:vt="http://schemas.openxmlformats.org/officeDocument/2006/docPropsVTypes">
  <Template/>
  <TotalTime>0</TotalTime>
  <Words>1078</Words>
  <Application>Microsoft Office PowerPoint</Application>
  <PresentationFormat>Custom</PresentationFormat>
  <Paragraphs>197</Paragraphs>
  <Slides>9</Slides>
  <Notes>2</Notes>
  <HiddenSlides>0</HiddenSlides>
  <MMClips>0</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9</vt:i4>
      </vt:variant>
    </vt:vector>
  </HeadingPairs>
  <TitlesOfParts>
    <vt:vector size="42" baseType="lpstr">
      <vt:lpstr>MS PGothic</vt:lpstr>
      <vt:lpstr>MS PGothic</vt:lpstr>
      <vt:lpstr>宋体</vt:lpstr>
      <vt:lpstr>宋体</vt:lpstr>
      <vt:lpstr>.PingFangSC-Regular</vt:lpstr>
      <vt:lpstr>Arial</vt:lpstr>
      <vt:lpstr>Arial Narrow</vt:lpstr>
      <vt:lpstr>Avenir Book</vt:lpstr>
      <vt:lpstr>Calibri</vt:lpstr>
      <vt:lpstr>Calibri Light</vt:lpstr>
      <vt:lpstr>Corbel</vt:lpstr>
      <vt:lpstr>Cordia New</vt:lpstr>
      <vt:lpstr>Helvetica</vt:lpstr>
      <vt:lpstr>Helvetica Neue</vt:lpstr>
      <vt:lpstr>Helvetica Neue Light</vt:lpstr>
      <vt:lpstr>HelvNeue Light for IBM</vt:lpstr>
      <vt:lpstr>IBM Plex Sans</vt:lpstr>
      <vt:lpstr>Lubalin Demi for IBM</vt:lpstr>
      <vt:lpstr>Lucida Grande</vt:lpstr>
      <vt:lpstr>Times New Roman</vt:lpstr>
      <vt:lpstr>Verdana</vt:lpstr>
      <vt:lpstr>Wingdings</vt:lpstr>
      <vt:lpstr>IBM_2015GTO_16x9</vt:lpstr>
      <vt:lpstr>1_Depth</vt:lpstr>
      <vt:lpstr>1_SC_Shanghai_template_16x9</vt:lpstr>
      <vt:lpstr>5_Office Theme</vt:lpstr>
      <vt:lpstr>9_Cloud_Pres_Template_Nov2015_Final</vt:lpstr>
      <vt:lpstr>Cloud_Pres_Template_Nov2015_Final</vt:lpstr>
      <vt:lpstr>10_Cloud_Pres_Template_Nov2015_Final</vt:lpstr>
      <vt:lpstr>6_Office Theme</vt:lpstr>
      <vt:lpstr>blk_background_2017</vt:lpstr>
      <vt:lpstr>IBM Satellite</vt:lpstr>
      <vt:lpstr>7588_IBM_Blockchain_MasterTemplate_101017</vt:lpstr>
      <vt:lpstr>Making Blockchain Real for Business and Government</vt:lpstr>
      <vt:lpstr>PowerPoint Presentation</vt:lpstr>
      <vt:lpstr>PowerPoint Presentation</vt:lpstr>
      <vt:lpstr>PowerPoint Presentation</vt:lpstr>
      <vt:lpstr>IBM Blockchain Projects – Cross Industry Real Network  Examples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2014-12-11T21:14:23Z</dcterms:created>
  <dcterms:modified xsi:type="dcterms:W3CDTF">2018-06-25T05:09:04Z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11892809</vt:lpwstr>
  </property>
  <property fmtid="{D5CDD505-2E9C-101B-9397-08002B2CF9AE}" pid="3" name="NXPowerLiteSettings">
    <vt:lpwstr>F880073804F000</vt:lpwstr>
  </property>
  <property fmtid="{D5CDD505-2E9C-101B-9397-08002B2CF9AE}" pid="4" name="NXPowerLiteVersion">
    <vt:lpwstr>D6.0.5</vt:lpwstr>
  </property>
</Properties>
</file>